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  <p:sldMasterId id="2147483680" r:id="rId6"/>
  </p:sldMasterIdLst>
  <p:notesMasterIdLst>
    <p:notesMasterId r:id="rId17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369" r:id="rId14"/>
    <p:sldId id="288" r:id="rId15"/>
    <p:sldId id="333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a Ranonytė" userId="3117f55f-9129-4334-bcb3-b8adcff63303" providerId="ADAL" clId="{DF8CD7A8-31EB-4F62-8708-B6A8A3F397D0}"/>
    <pc:docChg chg="undo custSel modSld sldOrd">
      <pc:chgData name="Asta Ranonytė" userId="3117f55f-9129-4334-bcb3-b8adcff63303" providerId="ADAL" clId="{DF8CD7A8-31EB-4F62-8708-B6A8A3F397D0}" dt="2023-02-08T11:51:41.839" v="15" actId="20577"/>
      <pc:docMkLst>
        <pc:docMk/>
      </pc:docMkLst>
      <pc:sldChg chg="addSp delSp modSp">
        <pc:chgData name="Asta Ranonytė" userId="3117f55f-9129-4334-bcb3-b8adcff63303" providerId="ADAL" clId="{DF8CD7A8-31EB-4F62-8708-B6A8A3F397D0}" dt="2023-02-08T11:51:41.839" v="15" actId="20577"/>
        <pc:sldMkLst>
          <pc:docMk/>
          <pc:sldMk cId="0" sldId="256"/>
        </pc:sldMkLst>
        <pc:spChg chg="add del mod">
          <ac:chgData name="Asta Ranonytė" userId="3117f55f-9129-4334-bcb3-b8adcff63303" providerId="ADAL" clId="{DF8CD7A8-31EB-4F62-8708-B6A8A3F397D0}" dt="2023-02-08T11:51:25.495" v="11" actId="478"/>
          <ac:spMkLst>
            <pc:docMk/>
            <pc:sldMk cId="0" sldId="256"/>
            <ac:spMk id="2" creationId="{ABD5AF6F-123A-4F08-B239-C591C3621A93}"/>
          </ac:spMkLst>
        </pc:spChg>
        <pc:spChg chg="add mod">
          <ac:chgData name="Asta Ranonytė" userId="3117f55f-9129-4334-bcb3-b8adcff63303" providerId="ADAL" clId="{DF8CD7A8-31EB-4F62-8708-B6A8A3F397D0}" dt="2023-02-08T11:51:41.839" v="15" actId="20577"/>
          <ac:spMkLst>
            <pc:docMk/>
            <pc:sldMk cId="0" sldId="256"/>
            <ac:spMk id="11" creationId="{1131EDC5-8983-4C2F-9AC4-A4DDDF7267DE}"/>
          </ac:spMkLst>
        </pc:spChg>
        <pc:picChg chg="add mod">
          <ac:chgData name="Asta Ranonytė" userId="3117f55f-9129-4334-bcb3-b8adcff63303" providerId="ADAL" clId="{DF8CD7A8-31EB-4F62-8708-B6A8A3F397D0}" dt="2023-02-08T08:04:31.125" v="8" actId="1076"/>
          <ac:picMkLst>
            <pc:docMk/>
            <pc:sldMk cId="0" sldId="256"/>
            <ac:picMk id="9" creationId="{BEA84F28-908B-43E9-84EF-DFCE5C7DDBD9}"/>
          </ac:picMkLst>
        </pc:picChg>
        <pc:picChg chg="add del">
          <ac:chgData name="Asta Ranonytė" userId="3117f55f-9129-4334-bcb3-b8adcff63303" providerId="ADAL" clId="{DF8CD7A8-31EB-4F62-8708-B6A8A3F397D0}" dt="2023-02-08T08:04:13.521" v="6" actId="478"/>
          <ac:picMkLst>
            <pc:docMk/>
            <pc:sldMk cId="0" sldId="256"/>
            <ac:picMk id="185" creationId="{00000000-0000-0000-0000-000000000000}"/>
          </ac:picMkLst>
        </pc:picChg>
      </pc:sldChg>
      <pc:sldChg chg="modSp">
        <pc:chgData name="Asta Ranonytė" userId="3117f55f-9129-4334-bcb3-b8adcff63303" providerId="ADAL" clId="{DF8CD7A8-31EB-4F62-8708-B6A8A3F397D0}" dt="2023-02-08T08:02:21.219" v="0" actId="20577"/>
        <pc:sldMkLst>
          <pc:docMk/>
          <pc:sldMk cId="0" sldId="261"/>
        </pc:sldMkLst>
        <pc:spChg chg="mod">
          <ac:chgData name="Asta Ranonytė" userId="3117f55f-9129-4334-bcb3-b8adcff63303" providerId="ADAL" clId="{DF8CD7A8-31EB-4F62-8708-B6A8A3F397D0}" dt="2023-02-08T08:02:21.219" v="0" actId="20577"/>
          <ac:spMkLst>
            <pc:docMk/>
            <pc:sldMk cId="0" sldId="261"/>
            <ac:spMk id="225" creationId="{00000000-0000-0000-0000-000000000000}"/>
          </ac:spMkLst>
        </pc:spChg>
      </pc:sldChg>
      <pc:sldChg chg="ord">
        <pc:chgData name="Asta Ranonytė" userId="3117f55f-9129-4334-bcb3-b8adcff63303" providerId="ADAL" clId="{DF8CD7A8-31EB-4F62-8708-B6A8A3F397D0}" dt="2023-02-08T08:03:41.709" v="4"/>
        <pc:sldMkLst>
          <pc:docMk/>
          <pc:sldMk cId="4281095772" sldId="288"/>
        </pc:sldMkLst>
      </pc:sldChg>
      <pc:sldChg chg="ord">
        <pc:chgData name="Asta Ranonytė" userId="3117f55f-9129-4334-bcb3-b8adcff63303" providerId="ADAL" clId="{DF8CD7A8-31EB-4F62-8708-B6A8A3F397D0}" dt="2023-02-08T08:03:36.198" v="3"/>
        <pc:sldMkLst>
          <pc:docMk/>
          <pc:sldMk cId="3345218212" sldId="369"/>
        </pc:sldMkLst>
      </pc:sldChg>
      <pc:sldChg chg="ord">
        <pc:chgData name="Asta Ranonytė" userId="3117f55f-9129-4334-bcb3-b8adcff63303" providerId="ADAL" clId="{DF8CD7A8-31EB-4F62-8708-B6A8A3F397D0}" dt="2023-02-08T08:03:23.785" v="2"/>
        <pc:sldMkLst>
          <pc:docMk/>
          <pc:sldMk cId="1195002403" sldId="33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22AD8-CA61-4037-88AD-A0FEE4728F7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692E180-38CA-4C0F-84FB-B627E885965A}">
      <dgm:prSet phldrT="[Text]" custT="1"/>
      <dgm:spPr/>
      <dgm:t>
        <a:bodyPr/>
        <a:lstStyle/>
        <a:p>
          <a:r>
            <a:rPr lang="lt-LT" sz="2000" dirty="0"/>
            <a:t>4 klasė</a:t>
          </a:r>
          <a:endParaRPr lang="en-US" sz="2000" dirty="0"/>
        </a:p>
      </dgm:t>
    </dgm:pt>
    <dgm:pt modelId="{181A08C8-F333-4161-9860-D5A68534351B}" type="parTrans" cxnId="{A1413523-B798-4D72-88FC-16FC4D0C6784}">
      <dgm:prSet/>
      <dgm:spPr/>
      <dgm:t>
        <a:bodyPr/>
        <a:lstStyle/>
        <a:p>
          <a:endParaRPr lang="en-US"/>
        </a:p>
      </dgm:t>
    </dgm:pt>
    <dgm:pt modelId="{25F04B07-F4FD-4160-9462-2DA439BE1050}" type="sibTrans" cxnId="{A1413523-B798-4D72-88FC-16FC4D0C6784}">
      <dgm:prSet/>
      <dgm:spPr/>
      <dgm:t>
        <a:bodyPr/>
        <a:lstStyle/>
        <a:p>
          <a:endParaRPr lang="en-US"/>
        </a:p>
      </dgm:t>
    </dgm:pt>
    <dgm:pt modelId="{B85F8378-4AD4-4F3D-BD2E-F039DAFFDCC1}">
      <dgm:prSet phldrT="[Text]" custT="1"/>
      <dgm:spPr/>
      <dgm:t>
        <a:bodyPr/>
        <a:lstStyle/>
        <a:p>
          <a:r>
            <a:rPr lang="lt-LT" sz="2000" dirty="0"/>
            <a:t>6 klasė</a:t>
          </a:r>
          <a:endParaRPr lang="en-US" sz="2000" dirty="0"/>
        </a:p>
      </dgm:t>
    </dgm:pt>
    <dgm:pt modelId="{28240951-56C1-4E30-B90A-1CBBC6936A5F}" type="parTrans" cxnId="{0EED3483-BBBB-484F-B79B-B0BAA37B205E}">
      <dgm:prSet/>
      <dgm:spPr/>
      <dgm:t>
        <a:bodyPr/>
        <a:lstStyle/>
        <a:p>
          <a:endParaRPr lang="en-US"/>
        </a:p>
      </dgm:t>
    </dgm:pt>
    <dgm:pt modelId="{A5B0F119-D68F-4FA4-872E-8DB7CCF51FB8}" type="sibTrans" cxnId="{0EED3483-BBBB-484F-B79B-B0BAA37B205E}">
      <dgm:prSet/>
      <dgm:spPr/>
      <dgm:t>
        <a:bodyPr/>
        <a:lstStyle/>
        <a:p>
          <a:endParaRPr lang="en-US"/>
        </a:p>
      </dgm:t>
    </dgm:pt>
    <dgm:pt modelId="{839C9904-E96F-41E7-A7E5-415CEC281085}">
      <dgm:prSet phldrT="[Text]" custT="1"/>
      <dgm:spPr/>
      <dgm:t>
        <a:bodyPr/>
        <a:lstStyle/>
        <a:p>
          <a:r>
            <a:rPr lang="lt-LT" sz="2400" dirty="0"/>
            <a:t>8 klasė</a:t>
          </a:r>
          <a:endParaRPr lang="en-US" sz="2400" dirty="0"/>
        </a:p>
      </dgm:t>
    </dgm:pt>
    <dgm:pt modelId="{4A1ED88D-F2D0-4F28-9204-FA3485EA960B}" type="parTrans" cxnId="{F8F7C716-14F6-43EF-B722-9EBACD410A9C}">
      <dgm:prSet/>
      <dgm:spPr/>
      <dgm:t>
        <a:bodyPr/>
        <a:lstStyle/>
        <a:p>
          <a:endParaRPr lang="en-US"/>
        </a:p>
      </dgm:t>
    </dgm:pt>
    <dgm:pt modelId="{43526F32-0F1E-49D7-BCA7-E9E92D03018E}" type="sibTrans" cxnId="{F8F7C716-14F6-43EF-B722-9EBACD410A9C}">
      <dgm:prSet/>
      <dgm:spPr/>
      <dgm:t>
        <a:bodyPr/>
        <a:lstStyle/>
        <a:p>
          <a:endParaRPr lang="en-US"/>
        </a:p>
      </dgm:t>
    </dgm:pt>
    <dgm:pt modelId="{DF1D3035-C761-41EB-B4DB-FBD366BAB01A}">
      <dgm:prSet phldrT="[Text]" custT="1"/>
      <dgm:spPr/>
      <dgm:t>
        <a:bodyPr/>
        <a:lstStyle/>
        <a:p>
          <a:r>
            <a:rPr lang="lt-LT" sz="2400" dirty="0"/>
            <a:t>10 klasė</a:t>
          </a:r>
          <a:endParaRPr lang="en-US" sz="2400" dirty="0"/>
        </a:p>
      </dgm:t>
    </dgm:pt>
    <dgm:pt modelId="{0BE0916E-352D-4E1F-8430-461809FFCCCE}" type="parTrans" cxnId="{13267471-A30E-454E-97F5-C260A3D32712}">
      <dgm:prSet/>
      <dgm:spPr/>
      <dgm:t>
        <a:bodyPr/>
        <a:lstStyle/>
        <a:p>
          <a:endParaRPr lang="en-US"/>
        </a:p>
      </dgm:t>
    </dgm:pt>
    <dgm:pt modelId="{520EF711-441F-4473-9F06-3FAC8C1C3741}" type="sibTrans" cxnId="{13267471-A30E-454E-97F5-C260A3D32712}">
      <dgm:prSet/>
      <dgm:spPr/>
      <dgm:t>
        <a:bodyPr/>
        <a:lstStyle/>
        <a:p>
          <a:endParaRPr lang="en-US"/>
        </a:p>
      </dgm:t>
    </dgm:pt>
    <dgm:pt modelId="{9CFF5064-175E-4A20-B63D-EB6DF21F52D5}">
      <dgm:prSet phldrT="[Text]" custT="1"/>
      <dgm:spPr/>
      <dgm:t>
        <a:bodyPr/>
        <a:lstStyle/>
        <a:p>
          <a:r>
            <a:rPr lang="lt-LT" sz="2400" dirty="0"/>
            <a:t>12 klasė</a:t>
          </a:r>
          <a:endParaRPr lang="en-US" sz="2400" dirty="0"/>
        </a:p>
      </dgm:t>
    </dgm:pt>
    <dgm:pt modelId="{062C5105-B37A-4A8A-8DFE-86CFCB41639F}" type="parTrans" cxnId="{2FCC087B-FD14-4715-9095-D8230A91C9BE}">
      <dgm:prSet/>
      <dgm:spPr/>
      <dgm:t>
        <a:bodyPr/>
        <a:lstStyle/>
        <a:p>
          <a:endParaRPr lang="en-US"/>
        </a:p>
      </dgm:t>
    </dgm:pt>
    <dgm:pt modelId="{61E8023D-86D6-4606-BC6A-D2B709A2CA9A}" type="sibTrans" cxnId="{2FCC087B-FD14-4715-9095-D8230A91C9BE}">
      <dgm:prSet/>
      <dgm:spPr/>
      <dgm:t>
        <a:bodyPr/>
        <a:lstStyle/>
        <a:p>
          <a:endParaRPr lang="en-US"/>
        </a:p>
      </dgm:t>
    </dgm:pt>
    <dgm:pt modelId="{657C0E57-C8D6-46BA-9EB2-92C1CF82572B}" type="pres">
      <dgm:prSet presAssocID="{CB922AD8-CA61-4037-88AD-A0FEE4728F7D}" presName="arrowDiagram" presStyleCnt="0">
        <dgm:presLayoutVars>
          <dgm:chMax val="5"/>
          <dgm:dir/>
          <dgm:resizeHandles val="exact"/>
        </dgm:presLayoutVars>
      </dgm:prSet>
      <dgm:spPr/>
    </dgm:pt>
    <dgm:pt modelId="{91B7FC70-0DF0-4E5F-ACFE-80526E52A360}" type="pres">
      <dgm:prSet presAssocID="{CB922AD8-CA61-4037-88AD-A0FEE4728F7D}" presName="arrow" presStyleLbl="bgShp" presStyleIdx="0" presStyleCnt="1" custScaleX="96316" custLinFactNeighborX="-17905" custLinFactNeighborY="355"/>
      <dgm:spPr>
        <a:solidFill>
          <a:schemeClr val="accent1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E1515FE-7C6B-4CC6-BD21-5A3EE124A069}" type="pres">
      <dgm:prSet presAssocID="{CB922AD8-CA61-4037-88AD-A0FEE4728F7D}" presName="arrowDiagram5" presStyleCnt="0"/>
      <dgm:spPr/>
    </dgm:pt>
    <dgm:pt modelId="{28A6239F-D4D9-4CBB-BE2C-B15E261BDB71}" type="pres">
      <dgm:prSet presAssocID="{A692E180-38CA-4C0F-84FB-B627E885965A}" presName="bullet5a" presStyleLbl="node1" presStyleIdx="0" presStyleCnt="5" custLinFactX="-396710" custLinFactNeighborX="-400000" custLinFactNeighborY="62310"/>
      <dgm:spPr>
        <a:solidFill>
          <a:srgbClr val="C00000"/>
        </a:solidFill>
      </dgm:spPr>
    </dgm:pt>
    <dgm:pt modelId="{03075E75-7F48-4CBD-A7C0-68C7F5E7C1B5}" type="pres">
      <dgm:prSet presAssocID="{A692E180-38CA-4C0F-84FB-B627E885965A}" presName="textBox5a" presStyleLbl="revTx" presStyleIdx="0" presStyleCnt="5" custLinFactX="-82918" custLinFactNeighborX="-100000" custLinFactNeighborY="-32579">
        <dgm:presLayoutVars>
          <dgm:bulletEnabled val="1"/>
        </dgm:presLayoutVars>
      </dgm:prSet>
      <dgm:spPr/>
    </dgm:pt>
    <dgm:pt modelId="{55DF6464-E270-49D8-9484-1C8C035E2110}" type="pres">
      <dgm:prSet presAssocID="{B85F8378-4AD4-4F3D-BD2E-F039DAFFDCC1}" presName="bullet5b" presStyleLbl="node1" presStyleIdx="1" presStyleCnt="5" custLinFactX="-221628" custLinFactNeighborX="-300000" custLinFactNeighborY="39813"/>
      <dgm:spPr>
        <a:solidFill>
          <a:srgbClr val="C00000"/>
        </a:solidFill>
      </dgm:spPr>
    </dgm:pt>
    <dgm:pt modelId="{5C7F2A8B-D429-4CE5-A912-CA3504F6AC79}" type="pres">
      <dgm:prSet presAssocID="{B85F8378-4AD4-4F3D-BD2E-F039DAFFDCC1}" presName="textBox5b" presStyleLbl="revTx" presStyleIdx="1" presStyleCnt="5" custLinFactX="-51651" custLinFactNeighborX="-100000" custLinFactNeighborY="-17929">
        <dgm:presLayoutVars>
          <dgm:bulletEnabled val="1"/>
        </dgm:presLayoutVars>
      </dgm:prSet>
      <dgm:spPr/>
    </dgm:pt>
    <dgm:pt modelId="{72B312EB-FE62-4CAF-92B4-40BC04F11379}" type="pres">
      <dgm:prSet presAssocID="{839C9904-E96F-41E7-A7E5-415CEC281085}" presName="bullet5c" presStyleLbl="node1" presStyleIdx="2" presStyleCnt="5" custLinFactX="-194376" custLinFactNeighborX="-200000" custLinFactNeighborY="4618"/>
      <dgm:spPr>
        <a:solidFill>
          <a:srgbClr val="C00000"/>
        </a:solidFill>
      </dgm:spPr>
    </dgm:pt>
    <dgm:pt modelId="{F4B7E18F-BEBA-431B-A893-CF48AA6E137B}" type="pres">
      <dgm:prSet presAssocID="{839C9904-E96F-41E7-A7E5-415CEC281085}" presName="textBox5c" presStyleLbl="revTx" presStyleIdx="2" presStyleCnt="5" custLinFactX="-47698" custLinFactNeighborX="-100000" custLinFactNeighborY="-21128">
        <dgm:presLayoutVars>
          <dgm:bulletEnabled val="1"/>
        </dgm:presLayoutVars>
      </dgm:prSet>
      <dgm:spPr/>
    </dgm:pt>
    <dgm:pt modelId="{D9DE0520-7EAB-407A-98B4-9E10FF028F7E}" type="pres">
      <dgm:prSet presAssocID="{DF1D3035-C761-41EB-B4DB-FBD366BAB01A}" presName="bullet5d" presStyleLbl="node1" presStyleIdx="3" presStyleCnt="5" custLinFactX="-119982" custLinFactNeighborX="-200000" custLinFactNeighborY="3575"/>
      <dgm:spPr>
        <a:solidFill>
          <a:srgbClr val="C00000"/>
        </a:solidFill>
      </dgm:spPr>
    </dgm:pt>
    <dgm:pt modelId="{937EAA21-DA19-4621-A4B4-741E493AD2F2}" type="pres">
      <dgm:prSet presAssocID="{DF1D3035-C761-41EB-B4DB-FBD366BAB01A}" presName="textBox5d" presStyleLbl="revTx" presStyleIdx="3" presStyleCnt="5" custLinFactX="-48409" custLinFactNeighborX="-100000" custLinFactNeighborY="-18099">
        <dgm:presLayoutVars>
          <dgm:bulletEnabled val="1"/>
        </dgm:presLayoutVars>
      </dgm:prSet>
      <dgm:spPr/>
    </dgm:pt>
    <dgm:pt modelId="{AF078230-0C3C-428B-83C5-DC7DF1AE2916}" type="pres">
      <dgm:prSet presAssocID="{9CFF5064-175E-4A20-B63D-EB6DF21F52D5}" presName="bullet5e" presStyleLbl="node1" presStyleIdx="4" presStyleCnt="5" custLinFactX="-100000" custLinFactNeighborX="-139621" custLinFactNeighborY="2806"/>
      <dgm:spPr>
        <a:solidFill>
          <a:srgbClr val="C00000"/>
        </a:solidFill>
      </dgm:spPr>
    </dgm:pt>
    <dgm:pt modelId="{FF72D4A0-EE89-4E9D-A6BD-AD9B9582492C}" type="pres">
      <dgm:prSet presAssocID="{9CFF5064-175E-4A20-B63D-EB6DF21F52D5}" presName="textBox5e" presStyleLbl="revTx" presStyleIdx="4" presStyleCnt="5" custLinFactX="-45395" custLinFactNeighborX="-100000" custLinFactNeighborY="-18615">
        <dgm:presLayoutVars>
          <dgm:bulletEnabled val="1"/>
        </dgm:presLayoutVars>
      </dgm:prSet>
      <dgm:spPr/>
    </dgm:pt>
  </dgm:ptLst>
  <dgm:cxnLst>
    <dgm:cxn modelId="{121C8607-B474-48AF-8D37-BF0B4A77DA63}" type="presOf" srcId="{DF1D3035-C761-41EB-B4DB-FBD366BAB01A}" destId="{937EAA21-DA19-4621-A4B4-741E493AD2F2}" srcOrd="0" destOrd="0" presId="urn:microsoft.com/office/officeart/2005/8/layout/arrow2"/>
    <dgm:cxn modelId="{F8F7C716-14F6-43EF-B722-9EBACD410A9C}" srcId="{CB922AD8-CA61-4037-88AD-A0FEE4728F7D}" destId="{839C9904-E96F-41E7-A7E5-415CEC281085}" srcOrd="2" destOrd="0" parTransId="{4A1ED88D-F2D0-4F28-9204-FA3485EA960B}" sibTransId="{43526F32-0F1E-49D7-BCA7-E9E92D03018E}"/>
    <dgm:cxn modelId="{A1413523-B798-4D72-88FC-16FC4D0C6784}" srcId="{CB922AD8-CA61-4037-88AD-A0FEE4728F7D}" destId="{A692E180-38CA-4C0F-84FB-B627E885965A}" srcOrd="0" destOrd="0" parTransId="{181A08C8-F333-4161-9860-D5A68534351B}" sibTransId="{25F04B07-F4FD-4160-9462-2DA439BE1050}"/>
    <dgm:cxn modelId="{EB96652A-D593-4A5B-A7F1-BD7640731EDE}" type="presOf" srcId="{A692E180-38CA-4C0F-84FB-B627E885965A}" destId="{03075E75-7F48-4CBD-A7C0-68C7F5E7C1B5}" srcOrd="0" destOrd="0" presId="urn:microsoft.com/office/officeart/2005/8/layout/arrow2"/>
    <dgm:cxn modelId="{13267471-A30E-454E-97F5-C260A3D32712}" srcId="{CB922AD8-CA61-4037-88AD-A0FEE4728F7D}" destId="{DF1D3035-C761-41EB-B4DB-FBD366BAB01A}" srcOrd="3" destOrd="0" parTransId="{0BE0916E-352D-4E1F-8430-461809FFCCCE}" sibTransId="{520EF711-441F-4473-9F06-3FAC8C1C3741}"/>
    <dgm:cxn modelId="{AAB33874-88A6-4660-8A37-341474CF8A80}" type="presOf" srcId="{B85F8378-4AD4-4F3D-BD2E-F039DAFFDCC1}" destId="{5C7F2A8B-D429-4CE5-A912-CA3504F6AC79}" srcOrd="0" destOrd="0" presId="urn:microsoft.com/office/officeart/2005/8/layout/arrow2"/>
    <dgm:cxn modelId="{49D8D377-EBB8-4BCD-9E62-43A7EE0CC086}" type="presOf" srcId="{9CFF5064-175E-4A20-B63D-EB6DF21F52D5}" destId="{FF72D4A0-EE89-4E9D-A6BD-AD9B9582492C}" srcOrd="0" destOrd="0" presId="urn:microsoft.com/office/officeart/2005/8/layout/arrow2"/>
    <dgm:cxn modelId="{2FCC087B-FD14-4715-9095-D8230A91C9BE}" srcId="{CB922AD8-CA61-4037-88AD-A0FEE4728F7D}" destId="{9CFF5064-175E-4A20-B63D-EB6DF21F52D5}" srcOrd="4" destOrd="0" parTransId="{062C5105-B37A-4A8A-8DFE-86CFCB41639F}" sibTransId="{61E8023D-86D6-4606-BC6A-D2B709A2CA9A}"/>
    <dgm:cxn modelId="{0EED3483-BBBB-484F-B79B-B0BAA37B205E}" srcId="{CB922AD8-CA61-4037-88AD-A0FEE4728F7D}" destId="{B85F8378-4AD4-4F3D-BD2E-F039DAFFDCC1}" srcOrd="1" destOrd="0" parTransId="{28240951-56C1-4E30-B90A-1CBBC6936A5F}" sibTransId="{A5B0F119-D68F-4FA4-872E-8DB7CCF51FB8}"/>
    <dgm:cxn modelId="{A83438BC-F397-41B9-868A-5E78F4A574E4}" type="presOf" srcId="{CB922AD8-CA61-4037-88AD-A0FEE4728F7D}" destId="{657C0E57-C8D6-46BA-9EB2-92C1CF82572B}" srcOrd="0" destOrd="0" presId="urn:microsoft.com/office/officeart/2005/8/layout/arrow2"/>
    <dgm:cxn modelId="{C28AD1CC-5CC0-4F03-AFE1-637CDB17DE9A}" type="presOf" srcId="{839C9904-E96F-41E7-A7E5-415CEC281085}" destId="{F4B7E18F-BEBA-431B-A893-CF48AA6E137B}" srcOrd="0" destOrd="0" presId="urn:microsoft.com/office/officeart/2005/8/layout/arrow2"/>
    <dgm:cxn modelId="{55584A45-8754-4D58-BD1B-AEFEE6E44BFB}" type="presParOf" srcId="{657C0E57-C8D6-46BA-9EB2-92C1CF82572B}" destId="{91B7FC70-0DF0-4E5F-ACFE-80526E52A360}" srcOrd="0" destOrd="0" presId="urn:microsoft.com/office/officeart/2005/8/layout/arrow2"/>
    <dgm:cxn modelId="{581A3802-738E-420D-8818-E9CFB2AEFA0B}" type="presParOf" srcId="{657C0E57-C8D6-46BA-9EB2-92C1CF82572B}" destId="{9E1515FE-7C6B-4CC6-BD21-5A3EE124A069}" srcOrd="1" destOrd="0" presId="urn:microsoft.com/office/officeart/2005/8/layout/arrow2"/>
    <dgm:cxn modelId="{C4215150-2A3D-40CE-A77E-BE10639DA8C8}" type="presParOf" srcId="{9E1515FE-7C6B-4CC6-BD21-5A3EE124A069}" destId="{28A6239F-D4D9-4CBB-BE2C-B15E261BDB71}" srcOrd="0" destOrd="0" presId="urn:microsoft.com/office/officeart/2005/8/layout/arrow2"/>
    <dgm:cxn modelId="{0C1F3875-C05C-403E-9D70-BFD06CFBFC77}" type="presParOf" srcId="{9E1515FE-7C6B-4CC6-BD21-5A3EE124A069}" destId="{03075E75-7F48-4CBD-A7C0-68C7F5E7C1B5}" srcOrd="1" destOrd="0" presId="urn:microsoft.com/office/officeart/2005/8/layout/arrow2"/>
    <dgm:cxn modelId="{3C0EC5C6-E4EA-407B-A5BB-4E128D94D232}" type="presParOf" srcId="{9E1515FE-7C6B-4CC6-BD21-5A3EE124A069}" destId="{55DF6464-E270-49D8-9484-1C8C035E2110}" srcOrd="2" destOrd="0" presId="urn:microsoft.com/office/officeart/2005/8/layout/arrow2"/>
    <dgm:cxn modelId="{B5937E57-854D-4C0D-954A-55A30F107F2A}" type="presParOf" srcId="{9E1515FE-7C6B-4CC6-BD21-5A3EE124A069}" destId="{5C7F2A8B-D429-4CE5-A912-CA3504F6AC79}" srcOrd="3" destOrd="0" presId="urn:microsoft.com/office/officeart/2005/8/layout/arrow2"/>
    <dgm:cxn modelId="{3EBB2CCE-AA6D-4F5E-8D6C-30FB886B82FF}" type="presParOf" srcId="{9E1515FE-7C6B-4CC6-BD21-5A3EE124A069}" destId="{72B312EB-FE62-4CAF-92B4-40BC04F11379}" srcOrd="4" destOrd="0" presId="urn:microsoft.com/office/officeart/2005/8/layout/arrow2"/>
    <dgm:cxn modelId="{7A592A7C-3D04-4491-B5B4-BF7DEBD06CC8}" type="presParOf" srcId="{9E1515FE-7C6B-4CC6-BD21-5A3EE124A069}" destId="{F4B7E18F-BEBA-431B-A893-CF48AA6E137B}" srcOrd="5" destOrd="0" presId="urn:microsoft.com/office/officeart/2005/8/layout/arrow2"/>
    <dgm:cxn modelId="{FF634286-6CB2-4C87-83BB-1AEE76E62307}" type="presParOf" srcId="{9E1515FE-7C6B-4CC6-BD21-5A3EE124A069}" destId="{D9DE0520-7EAB-407A-98B4-9E10FF028F7E}" srcOrd="6" destOrd="0" presId="urn:microsoft.com/office/officeart/2005/8/layout/arrow2"/>
    <dgm:cxn modelId="{25AA1C21-3928-4478-9EF0-F455E21496FB}" type="presParOf" srcId="{9E1515FE-7C6B-4CC6-BD21-5A3EE124A069}" destId="{937EAA21-DA19-4621-A4B4-741E493AD2F2}" srcOrd="7" destOrd="0" presId="urn:microsoft.com/office/officeart/2005/8/layout/arrow2"/>
    <dgm:cxn modelId="{8DAF0E9B-B4FA-4CD5-99AF-31586D684F5F}" type="presParOf" srcId="{9E1515FE-7C6B-4CC6-BD21-5A3EE124A069}" destId="{AF078230-0C3C-428B-83C5-DC7DF1AE2916}" srcOrd="8" destOrd="0" presId="urn:microsoft.com/office/officeart/2005/8/layout/arrow2"/>
    <dgm:cxn modelId="{E3A476AA-2C1D-407A-831B-6460E47BDFA2}" type="presParOf" srcId="{9E1515FE-7C6B-4CC6-BD21-5A3EE124A069}" destId="{FF72D4A0-EE89-4E9D-A6BD-AD9B9582492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7FC70-0DF0-4E5F-ACFE-80526E52A360}">
      <dsp:nvSpPr>
        <dsp:cNvPr id="0" name=""/>
        <dsp:cNvSpPr/>
      </dsp:nvSpPr>
      <dsp:spPr>
        <a:xfrm>
          <a:off x="608946" y="0"/>
          <a:ext cx="6684566" cy="433765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6239F-D4D9-4CBB-BE2C-B15E261BDB71}">
      <dsp:nvSpPr>
        <dsp:cNvPr id="0" name=""/>
        <dsp:cNvSpPr/>
      </dsp:nvSpPr>
      <dsp:spPr>
        <a:xfrm>
          <a:off x="1135618" y="3324941"/>
          <a:ext cx="159625" cy="15962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75E75-7F48-4CBD-A7C0-68C7F5E7C1B5}">
      <dsp:nvSpPr>
        <dsp:cNvPr id="0" name=""/>
        <dsp:cNvSpPr/>
      </dsp:nvSpPr>
      <dsp:spPr>
        <a:xfrm>
          <a:off x="824145" y="2968958"/>
          <a:ext cx="909172" cy="103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582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4 klasė</a:t>
          </a:r>
          <a:endParaRPr lang="en-US" sz="2000" kern="1200" dirty="0"/>
        </a:p>
      </dsp:txBody>
      <dsp:txXfrm>
        <a:off x="824145" y="2968958"/>
        <a:ext cx="909172" cy="1032361"/>
      </dsp:txXfrm>
    </dsp:sp>
    <dsp:sp modelId="{55DF6464-E270-49D8-9484-1C8C035E2110}">
      <dsp:nvSpPr>
        <dsp:cNvPr id="0" name=""/>
        <dsp:cNvSpPr/>
      </dsp:nvSpPr>
      <dsp:spPr>
        <a:xfrm>
          <a:off x="1968151" y="2494724"/>
          <a:ext cx="249848" cy="24984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F2A8B-D429-4CE5-A912-CA3504F6AC79}">
      <dsp:nvSpPr>
        <dsp:cNvPr id="0" name=""/>
        <dsp:cNvSpPr/>
      </dsp:nvSpPr>
      <dsp:spPr>
        <a:xfrm>
          <a:off x="1649215" y="2194321"/>
          <a:ext cx="1152080" cy="1817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9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/>
            <a:t>6 klasė</a:t>
          </a:r>
          <a:endParaRPr lang="en-US" sz="2000" kern="1200" dirty="0"/>
        </a:p>
      </dsp:txBody>
      <dsp:txXfrm>
        <a:off x="1649215" y="2194321"/>
        <a:ext cx="1152080" cy="1817476"/>
      </dsp:txXfrm>
    </dsp:sp>
    <dsp:sp modelId="{72B312EB-FE62-4CAF-92B4-40BC04F11379}">
      <dsp:nvSpPr>
        <dsp:cNvPr id="0" name=""/>
        <dsp:cNvSpPr/>
      </dsp:nvSpPr>
      <dsp:spPr>
        <a:xfrm>
          <a:off x="3068080" y="1748710"/>
          <a:ext cx="333131" cy="33313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7E18F-BEBA-431B-A893-CF48AA6E137B}">
      <dsp:nvSpPr>
        <dsp:cNvPr id="0" name=""/>
        <dsp:cNvSpPr/>
      </dsp:nvSpPr>
      <dsp:spPr>
        <a:xfrm>
          <a:off x="2570071" y="1384841"/>
          <a:ext cx="1339467" cy="243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52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8 klasė</a:t>
          </a:r>
          <a:endParaRPr lang="en-US" sz="2400" kern="1200" dirty="0"/>
        </a:p>
      </dsp:txBody>
      <dsp:txXfrm>
        <a:off x="2570071" y="1384841"/>
        <a:ext cx="1339467" cy="2437760"/>
      </dsp:txXfrm>
    </dsp:sp>
    <dsp:sp modelId="{D9DE0520-7EAB-407A-98B4-9E10FF028F7E}">
      <dsp:nvSpPr>
        <dsp:cNvPr id="0" name=""/>
        <dsp:cNvSpPr/>
      </dsp:nvSpPr>
      <dsp:spPr>
        <a:xfrm>
          <a:off x="4295890" y="1231660"/>
          <a:ext cx="430295" cy="43029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EAA21-DA19-4621-A4B4-741E493AD2F2}">
      <dsp:nvSpPr>
        <dsp:cNvPr id="0" name=""/>
        <dsp:cNvSpPr/>
      </dsp:nvSpPr>
      <dsp:spPr>
        <a:xfrm>
          <a:off x="3827915" y="905427"/>
          <a:ext cx="1388048" cy="290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00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10 klasė</a:t>
          </a:r>
          <a:endParaRPr lang="en-US" sz="2400" kern="1200" dirty="0"/>
        </a:p>
      </dsp:txBody>
      <dsp:txXfrm>
        <a:off x="3827915" y="905427"/>
        <a:ext cx="1388048" cy="2906227"/>
      </dsp:txXfrm>
    </dsp:sp>
    <dsp:sp modelId="{AF078230-0C3C-428B-83C5-DC7DF1AE2916}">
      <dsp:nvSpPr>
        <dsp:cNvPr id="0" name=""/>
        <dsp:cNvSpPr/>
      </dsp:nvSpPr>
      <dsp:spPr>
        <a:xfrm>
          <a:off x="5688021" y="886385"/>
          <a:ext cx="548279" cy="5482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2D4A0-EE89-4E9D-A6BD-AD9B9582492C}">
      <dsp:nvSpPr>
        <dsp:cNvPr id="0" name=""/>
        <dsp:cNvSpPr/>
      </dsp:nvSpPr>
      <dsp:spPr>
        <a:xfrm>
          <a:off x="5257800" y="550854"/>
          <a:ext cx="1388048" cy="319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522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/>
            <a:t>12 klasė</a:t>
          </a:r>
          <a:endParaRPr lang="en-US" sz="2400" kern="1200" dirty="0"/>
        </a:p>
      </dsp:txBody>
      <dsp:txXfrm>
        <a:off x="5257800" y="550854"/>
        <a:ext cx="1388048" cy="3192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61341-9324-446F-8476-B5C852CC0164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2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slide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199" y="1995054"/>
            <a:ext cx="8067262" cy="418190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Tekstas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74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0" y="320675"/>
            <a:ext cx="1596580" cy="112848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838200" y="234932"/>
            <a:ext cx="5047035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16F8-BD4E-565F-4E67-A080898B2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C6039-D7AA-9060-0DE1-3567A75CF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4704B-1C5A-F710-5C01-34B47F0D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ECF3D-B1F6-96A5-9AC0-41A18309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EB195-B5AE-E5DE-B814-15BD1E11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1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8AB4-75C9-8CDC-B026-5689E002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4C0B6-A7D8-4361-FF2E-1B614FF2D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EAF06-EF52-BC44-4975-25CB1425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35DF-AB46-6E64-51DA-71906162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B1FA2-CDB4-6AE1-6429-D9BCB0E0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6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3443-C994-3034-7AA4-F3CA92E2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D51AD-B6B1-4511-1643-0054A6124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EC72-59F2-FF5C-AF31-4040AD27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36ED6-FC55-1EA7-8661-C93F8787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742D2-4B1A-55B8-7E3A-481B4815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59FB-A8C2-4321-4F47-D4A8657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E66EC-947B-5FB7-9C08-59F5BB856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291B6-17D1-5A0C-2CF4-2B239BA96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65185-4CF9-4C93-2169-2C6344F5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324A0-FAF0-6C85-5C82-0B10CDE3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AAE35-61AB-FDA7-71B8-2FE407D5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5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1F0-79FB-DF54-5C89-D1BDC6F5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D20CC-1F1E-A430-1ADA-0771D39BD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008E5-F566-75A6-7BF2-2DEEEE219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4DD91-CD29-10FF-EBA1-EA2D9BF75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D85F6-A312-679B-8429-92826D256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FF1A9-48E8-3817-8C0B-1E7E395E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0D8E8-3EB4-82CA-24BF-65E9C744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8AB92-00A9-8635-2971-DF0FAB1A9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9385F-7A3D-272D-070E-4D299A77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273F2-C686-4F36-3A85-62B0A507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2E4BA-6D2B-2C5E-8C4E-F9647BCD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5B59E-EF0A-FCE8-6D10-2EFD145D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4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8157E-0C50-682D-6F47-54C3DA79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5600E-BF9D-8354-6D6E-DE659000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B522D-79A9-E3D0-5D0C-42745085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83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3607-BAC7-17DE-8B6E-2DDBFD00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BE07-F8F9-3DD9-FA60-670B0D1B4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769A9-9A63-6F8C-857C-59AC94E92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250B2-0F9B-1F99-2E78-7FBAA926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9E135-9D0D-1B28-15B7-6FFFB63B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FBFBD-DB23-4ACE-E808-361016BE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41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38D7-C3A2-98AD-99CA-D267F922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E64494-609F-A274-053C-D5ABA86B3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EAE28-3BB1-A8D7-D973-98856F26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C82AE-C154-4531-DE9D-DD00A9E0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0FF64-6B8F-25DF-52F2-B9B258DD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F379D-A66D-A882-D257-9BE000EB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13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EF6E-1001-8B7B-D6E8-47A05F54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54ABF-8CAD-EF8C-2702-06FDC28B0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B55B3-ADF0-21E1-6887-AA6ED897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58F4-03FD-F768-7272-1F319FF5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92C13-432C-8641-2D53-0118F901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09486-45A9-0FD9-736D-54DA15C2B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5B6D4-083D-C9B6-9F8F-5F429D9EF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264C7-69FD-DFEF-A359-E3D240909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CC9B2-DDE3-260A-C5D6-9CE24308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3095-482D-F50F-0950-5134683C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01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6D9-86DD-4061-97DF-E0183E47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F6730-7980-4A2E-AA52-0F4FDBA81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296E9-20ED-43A6-AB5C-C72B3F0A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4DB89-0406-4F30-826D-BCC7A303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7D83-346D-475D-91A6-1ADE7323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72227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0EA9-E46B-4CCA-AD16-C8C2C22F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C3A0-68F0-4936-B335-64D3AAFD3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2BEED-BC04-4957-82DC-44830BDA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6919-EE32-4630-B04C-50CF4F04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DF097-E65B-4C7A-87EA-52B7FB6F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2537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7A69-0F0E-4499-B6BF-5CFD6D55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612D9-938B-4D53-96B0-A49DDB776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EB972-1324-4C6D-A4DC-771A2916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7207-79B1-453F-BD11-02C75448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6920-802B-401B-A05E-0DD75829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944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8FD-E915-40E3-BE04-1B60D046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2AC67-771A-4881-8513-D69F0B2AE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28D46-D78E-46CC-8CA2-3433F26D2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1067A-3288-4D39-ACB3-53B42CDF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6314F-6F08-4FC5-B2FA-CAB1A382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57950-EF05-4E0E-8393-659F5C18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011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457-D9A5-47D9-9B44-10E86137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CFF9B-4784-4AD0-9DD4-82322006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2B40-D9D4-4498-A306-59BB7779A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2578F-A388-4FDC-992A-CDD8E5FBF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182AE-1062-4F88-B295-B4C4F21E7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AF6E5-2995-449F-836F-AB6549F1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F284E-14F8-4B4C-85AB-E317677B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66239-4578-4D1A-AD23-6E2BAC4C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74844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AE88-6A56-4B7A-9C7C-E3AD3D4E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95589-4E84-44AC-B65C-0BB1F73D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F1CC7-2981-4C62-854C-EC3A64F2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802DC-B8E4-476C-8C40-07CB3CC3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9884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BDB2-0418-45A7-B901-19318767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EBD1C-D45B-4095-A963-D5C55016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D91A9-B0E7-49FB-9003-A13823E8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3198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5121-91A5-4D70-9114-92152424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BBE23-01A3-43FD-B5E6-E128B034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446CB-E298-49C5-9295-F7C4F841B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7F4B9-4367-49A1-9FBA-E9FFA428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258B-01D4-4E13-8677-68F7C553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FBA0A-1408-4E14-AA14-BC7EB749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1288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1464-1CB7-4307-B151-38B56E78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C350C-934A-40C4-A851-E12806DFA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25A2-2F26-47E1-9B07-0E2D63918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EC0CB-1950-4666-A72A-EC6DF50D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FB4D2-3861-4AB1-9B58-C1A39C5B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CD234-FCE0-44AB-A35C-688A2330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6575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7993-AE19-48AF-AA58-504C37A8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37B00-942F-4C8A-B845-0DD1FB83C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3DE9B-61A4-4AF6-9A0A-4FE1F7A1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2F13-483B-4B0F-BB98-5781A9D5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C6104-9960-4BE1-BF1C-84C6022C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9042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4DCF2-55D7-4407-93E2-E2BD7E4F0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2F0C7-DF90-44D6-A1A6-81270F974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D0246-F8D7-42DB-B0EE-3D51C427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6F64D-BE4D-4856-A33A-247FC66D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B0BA4-1F57-41FB-8C72-8159C979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080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ksto vietos rezervavimo ženklas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ksto vietos rezervavimo ženklas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aveikslėlio vietos rezervavimo ženklas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A0272-34E3-3ABF-7B06-C7355A87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72380-A5A2-5C5B-4598-5B64BFF35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ACF2B-1269-81DA-C2F2-2A19DFB73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84197-0ABA-42E2-A06B-98BA9357C25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1A87F-8B97-B364-181D-0AD1B8F53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07C7-B327-E10F-D9AC-BF3F6E433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61D89-2C6D-4925-A76D-997104112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9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57CFE-317D-476C-B3F6-9C4598EF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1964A-8A23-4016-A2A8-31B601CDB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EF28A-2247-4D8C-9D83-233590FEF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EFB4E-D60D-465C-A273-A36BF73CD328}" type="datetimeFigureOut">
              <a:rPr lang="lt-LT" smtClean="0"/>
              <a:t>2023-02-08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10A1-CC06-4986-805D-D59E26C82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83243-5E91-477C-9C47-298389FBA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35DC-E8EF-45A0-ADF0-29CCE09616C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2200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57" y="98765"/>
            <a:ext cx="2895304" cy="2046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object 6"/>
          <p:cNvGrpSpPr/>
          <p:nvPr/>
        </p:nvGrpSpPr>
        <p:grpSpPr>
          <a:xfrm>
            <a:off x="4276011" y="-1"/>
            <a:ext cx="4725240" cy="6858001"/>
            <a:chOff x="0" y="0"/>
            <a:chExt cx="4725238" cy="6857999"/>
          </a:xfrm>
        </p:grpSpPr>
        <p:sp>
          <p:nvSpPr>
            <p:cNvPr id="186" name="object 7"/>
            <p:cNvSpPr/>
            <p:nvPr/>
          </p:nvSpPr>
          <p:spPr>
            <a:xfrm>
              <a:off x="2653564" y="0"/>
              <a:ext cx="2071675" cy="422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021" y="0"/>
                  </a:lnTo>
                  <a:lnTo>
                    <a:pt x="0" y="21374"/>
                  </a:lnTo>
                  <a:lnTo>
                    <a:pt x="101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892C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  <a:endParaRPr/>
            </a:p>
          </p:txBody>
        </p:sp>
        <p:sp>
          <p:nvSpPr>
            <p:cNvPr id="187" name="object 8"/>
            <p:cNvSpPr/>
            <p:nvPr/>
          </p:nvSpPr>
          <p:spPr>
            <a:xfrm>
              <a:off x="1203314" y="1181576"/>
              <a:ext cx="2233716" cy="467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4" y="0"/>
                  </a:moveTo>
                  <a:lnTo>
                    <a:pt x="0" y="21273"/>
                  </a:lnTo>
                  <a:lnTo>
                    <a:pt x="1506" y="21600"/>
                  </a:lnTo>
                  <a:lnTo>
                    <a:pt x="21600" y="326"/>
                  </a:lnTo>
                  <a:lnTo>
                    <a:pt x="20094" y="0"/>
                  </a:lnTo>
                  <a:close/>
                </a:path>
              </a:pathLst>
            </a:custGeom>
            <a:solidFill>
              <a:srgbClr val="F9BA1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  <a:endParaRPr/>
            </a:p>
          </p:txBody>
        </p:sp>
        <p:sp>
          <p:nvSpPr>
            <p:cNvPr id="188" name="object 9"/>
            <p:cNvSpPr/>
            <p:nvPr/>
          </p:nvSpPr>
          <p:spPr>
            <a:xfrm>
              <a:off x="-1" y="2812469"/>
              <a:ext cx="1986844" cy="4045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0"/>
                  </a:moveTo>
                  <a:lnTo>
                    <a:pt x="0" y="21600"/>
                  </a:lnTo>
                  <a:lnTo>
                    <a:pt x="2614" y="21600"/>
                  </a:lnTo>
                  <a:lnTo>
                    <a:pt x="21600" y="234"/>
                  </a:lnTo>
                  <a:lnTo>
                    <a:pt x="20542" y="0"/>
                  </a:lnTo>
                  <a:close/>
                </a:path>
              </a:pathLst>
            </a:custGeom>
            <a:solidFill>
              <a:srgbClr val="C6DDD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  <a:endParaRPr/>
            </a:p>
          </p:txBody>
        </p:sp>
      </p:grpSp>
      <p:sp>
        <p:nvSpPr>
          <p:cNvPr id="190" name="PAVADINIMAS?"/>
          <p:cNvSpPr txBox="1">
            <a:spLocks noGrp="1"/>
          </p:cNvSpPr>
          <p:nvPr>
            <p:ph type="title" idx="4294967295"/>
          </p:nvPr>
        </p:nvSpPr>
        <p:spPr>
          <a:xfrm>
            <a:off x="1098920" y="2766218"/>
            <a:ext cx="4465301" cy="13255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kumimoji="0" lang="lt-LT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Ką svarbu žinoti dabartiniams dešimtokams apie brandos egzaminų pokyčius?</a:t>
            </a:r>
            <a:endParaRPr sz="3600" dirty="0"/>
          </a:p>
        </p:txBody>
      </p:sp>
      <p:pic>
        <p:nvPicPr>
          <p:cNvPr id="191" name="Untitled_Artwork 1.png" descr="Untitled_Artwork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37" y="-170298"/>
            <a:ext cx="4968694" cy="702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A84F28-908B-43E9-84EF-DFCE5C7DD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0" y="1481881"/>
            <a:ext cx="710588" cy="662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1EDC5-8983-4C2F-9AC4-A4DDDF7267DE}"/>
              </a:ext>
            </a:extLst>
          </p:cNvPr>
          <p:cNvSpPr txBox="1"/>
          <p:nvPr/>
        </p:nvSpPr>
        <p:spPr>
          <a:xfrm>
            <a:off x="585957" y="5145727"/>
            <a:ext cx="4448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lt-LT" dirty="0">
                <a:solidFill>
                  <a:schemeClr val="tx1"/>
                </a:solidFill>
                <a:latin typeface="HK Nova"/>
              </a:rPr>
              <a:t>Dr. </a:t>
            </a:r>
            <a:r>
              <a:rPr lang="lt-LT" b="1" dirty="0">
                <a:solidFill>
                  <a:schemeClr val="tx1"/>
                </a:solidFill>
                <a:latin typeface="HK Nova"/>
              </a:rPr>
              <a:t>Asta Ranonytė</a:t>
            </a:r>
          </a:p>
          <a:p>
            <a:pPr algn="ctr" defTabSz="914377"/>
            <a:r>
              <a:rPr lang="lt-LT" sz="1600" dirty="0">
                <a:solidFill>
                  <a:schemeClr val="tx1"/>
                </a:solidFill>
                <a:latin typeface="HK Nova"/>
              </a:rPr>
              <a:t>Nacionalinė švietimo agentūra</a:t>
            </a:r>
          </a:p>
          <a:p>
            <a:pPr algn="ctr" defTabSz="914377"/>
            <a:r>
              <a:rPr lang="lt-LT" sz="1600" dirty="0">
                <a:solidFill>
                  <a:schemeClr val="tx1"/>
                </a:solidFill>
                <a:latin typeface="HK Nova"/>
              </a:rPr>
              <a:t>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6F1-36B9-470C-B1ED-5882E283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10" y="365125"/>
            <a:ext cx="10638990" cy="477557"/>
          </a:xfrm>
        </p:spPr>
        <p:txBody>
          <a:bodyPr>
            <a:normAutofit fontScale="90000"/>
          </a:bodyPr>
          <a:lstStyle/>
          <a:p>
            <a:r>
              <a:rPr lang="lt-LT" b="1" dirty="0">
                <a:solidFill>
                  <a:srgbClr val="006600"/>
                </a:solidFill>
                <a:latin typeface="HK Nova" panose="00000500000000000000"/>
              </a:rPr>
              <a:t>Pasirinkimas_2023 m. </a:t>
            </a:r>
            <a:r>
              <a:rPr lang="lt-LT" b="1" dirty="0" err="1">
                <a:solidFill>
                  <a:srgbClr val="006600"/>
                </a:solidFill>
                <a:latin typeface="HK Nova" panose="00000500000000000000"/>
              </a:rPr>
              <a:t>pavasaris_antrokai</a:t>
            </a:r>
            <a:endParaRPr lang="lt-LT" b="1" dirty="0">
              <a:solidFill>
                <a:srgbClr val="006600"/>
              </a:solidFill>
              <a:latin typeface="HK Nova" panose="000005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7A1A0-1121-46AB-9E31-EAFF8E8B0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61" y="317361"/>
            <a:ext cx="710588" cy="662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B07F5-E55F-42F2-B63B-CE4034F51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9"/>
          <a:stretch/>
        </p:blipFill>
        <p:spPr>
          <a:xfrm rot="16200000">
            <a:off x="10656966" y="5441524"/>
            <a:ext cx="1296780" cy="48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526FF-B301-4303-BF8A-1173CB1E7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8"/>
          <a:stretch/>
        </p:blipFill>
        <p:spPr>
          <a:xfrm>
            <a:off x="714810" y="5841091"/>
            <a:ext cx="1296780" cy="953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CCDD9-E6D6-44F8-A536-B358D8EAAF51}"/>
              </a:ext>
            </a:extLst>
          </p:cNvPr>
          <p:cNvSpPr txBox="1"/>
          <p:nvPr/>
        </p:nvSpPr>
        <p:spPr>
          <a:xfrm>
            <a:off x="8078984" y="6180464"/>
            <a:ext cx="292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Nova"/>
                <a:ea typeface="+mn-ea"/>
                <a:cs typeface="Arial"/>
                <a:sym typeface="Arial"/>
              </a:rPr>
              <a:t>www.nsa.smm.lt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K Nova" panose="00000500000000000000" pitchFamily="50" charset="-70"/>
              <a:ea typeface="+mn-ea"/>
              <a:cs typeface="Arial"/>
              <a:sym typeface="Arial"/>
            </a:endParaRPr>
          </a:p>
        </p:txBody>
      </p:sp>
      <p:pic>
        <p:nvPicPr>
          <p:cNvPr id="11" name="Graphic 10" descr="Man">
            <a:extLst>
              <a:ext uri="{FF2B5EF4-FFF2-40B4-BE49-F238E27FC236}">
                <a16:creationId xmlns:a16="http://schemas.microsoft.com/office/drawing/2014/main" id="{A97D9FC6-4F31-4CFE-BA92-0B295FD0B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0872" y="1843785"/>
            <a:ext cx="1325563" cy="1325563"/>
          </a:xfrm>
          <a:prstGeom prst="rect">
            <a:avLst/>
          </a:prstGeom>
        </p:spPr>
      </p:pic>
      <p:pic>
        <p:nvPicPr>
          <p:cNvPr id="13" name="Content Placeholder 8" descr="Woman">
            <a:extLst>
              <a:ext uri="{FF2B5EF4-FFF2-40B4-BE49-F238E27FC236}">
                <a16:creationId xmlns:a16="http://schemas.microsoft.com/office/drawing/2014/main" id="{75726BF4-382A-41A6-BDE6-208678942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0872" y="3558771"/>
            <a:ext cx="1325563" cy="1409005"/>
          </a:xfr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F0BC3-9103-414E-9518-F2CFBDE85F7B}"/>
              </a:ext>
            </a:extLst>
          </p:cNvPr>
          <p:cNvSpPr/>
          <p:nvPr/>
        </p:nvSpPr>
        <p:spPr>
          <a:xfrm>
            <a:off x="958517" y="1338578"/>
            <a:ext cx="2500775" cy="140487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pavasaris renkasi savo individualų ugdymo planą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A002D-49B8-4ACF-897B-BDB93093D276}"/>
              </a:ext>
            </a:extLst>
          </p:cNvPr>
          <p:cNvSpPr/>
          <p:nvPr/>
        </p:nvSpPr>
        <p:spPr>
          <a:xfrm>
            <a:off x="1030235" y="3102933"/>
            <a:ext cx="2500775" cy="99153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          LKL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2C37D0-A39F-402B-B44B-CFD67A3777CA}"/>
              </a:ext>
            </a:extLst>
          </p:cNvPr>
          <p:cNvSpPr/>
          <p:nvPr/>
        </p:nvSpPr>
        <p:spPr>
          <a:xfrm>
            <a:off x="9754814" y="1917188"/>
            <a:ext cx="2362238" cy="18612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VBE iš pasirinktų egzaminų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B1DC43-7772-4ABF-9764-73C41C2534E9}"/>
              </a:ext>
            </a:extLst>
          </p:cNvPr>
          <p:cNvSpPr/>
          <p:nvPr/>
        </p:nvSpPr>
        <p:spPr>
          <a:xfrm>
            <a:off x="1044203" y="4354833"/>
            <a:ext cx="2486807" cy="12258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Kiti dalykai – išplėstinis kursas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0FE7C2-4520-40A7-806A-A698FBFC4B3D}"/>
              </a:ext>
            </a:extLst>
          </p:cNvPr>
          <p:cNvSpPr/>
          <p:nvPr/>
        </p:nvSpPr>
        <p:spPr>
          <a:xfrm>
            <a:off x="3675944" y="1917189"/>
            <a:ext cx="2824991" cy="18612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Tarpiniai patikrinimai iš visų dalykų, kurių mokosi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kovas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F292E1-87BC-43DF-9027-AA0848B4184A}"/>
              </a:ext>
            </a:extLst>
          </p:cNvPr>
          <p:cNvCxnSpPr>
            <a:cxnSpLocks/>
          </p:cNvCxnSpPr>
          <p:nvPr/>
        </p:nvCxnSpPr>
        <p:spPr>
          <a:xfrm flipH="1">
            <a:off x="2402573" y="3743662"/>
            <a:ext cx="264309" cy="2378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598F0D-5ACB-46EA-A30B-B36531F3ECC6}"/>
              </a:ext>
            </a:extLst>
          </p:cNvPr>
          <p:cNvCxnSpPr>
            <a:cxnSpLocks/>
          </p:cNvCxnSpPr>
          <p:nvPr/>
        </p:nvCxnSpPr>
        <p:spPr>
          <a:xfrm>
            <a:off x="2967602" y="3743662"/>
            <a:ext cx="264310" cy="19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18CF50-A2BE-4F5B-9641-3B5F6965E3FB}"/>
              </a:ext>
            </a:extLst>
          </p:cNvPr>
          <p:cNvCxnSpPr>
            <a:cxnSpLocks/>
          </p:cNvCxnSpPr>
          <p:nvPr/>
        </p:nvCxnSpPr>
        <p:spPr>
          <a:xfrm>
            <a:off x="1972769" y="3778470"/>
            <a:ext cx="294030" cy="211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79D612D-7A7F-4DAF-AFB8-AF7A2D056122}"/>
              </a:ext>
            </a:extLst>
          </p:cNvPr>
          <p:cNvCxnSpPr>
            <a:cxnSpLocks/>
          </p:cNvCxnSpPr>
          <p:nvPr/>
        </p:nvCxnSpPr>
        <p:spPr>
          <a:xfrm flipH="1">
            <a:off x="1299625" y="3778470"/>
            <a:ext cx="264310" cy="230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E3B6F4-C847-4390-98EC-21A6AC42CECD}"/>
              </a:ext>
            </a:extLst>
          </p:cNvPr>
          <p:cNvSpPr/>
          <p:nvPr/>
        </p:nvSpPr>
        <p:spPr>
          <a:xfrm>
            <a:off x="6715379" y="1921518"/>
            <a:ext cx="2824991" cy="18612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Tarpiniai patikrinimai iš LKL ir MAT,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m. sausis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D20E58-FD24-416A-B859-EEA6B768E9E3}"/>
              </a:ext>
            </a:extLst>
          </p:cNvPr>
          <p:cNvSpPr/>
          <p:nvPr/>
        </p:nvSpPr>
        <p:spPr>
          <a:xfrm>
            <a:off x="3675944" y="4126137"/>
            <a:ext cx="5838761" cy="2194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Tarpinių patikrinimų 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perlaikymas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neplanuojamas. Negalėjusieji laikyti III klasėje dėl objektyvių priežasčių, tai galės daryti su kita laida (būdamas IV klasėje su III klasės mokiniais). Taikoma abiem tarpiniams.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Eksternams  ir buvusiems mokiniams tai negalioja - jie turėtų galėti perlaikyti ir tarpinį patikrinimą ir egzaminą.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824C65-42D1-491F-A82B-22BC394C0E54}"/>
              </a:ext>
            </a:extLst>
          </p:cNvPr>
          <p:cNvSpPr/>
          <p:nvPr/>
        </p:nvSpPr>
        <p:spPr>
          <a:xfrm>
            <a:off x="-62324" y="31165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lt-L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18019-F050-428E-A14F-2543C646926D}"/>
              </a:ext>
            </a:extLst>
          </p:cNvPr>
          <p:cNvSpPr/>
          <p:nvPr/>
        </p:nvSpPr>
        <p:spPr>
          <a:xfrm>
            <a:off x="9754814" y="3981472"/>
            <a:ext cx="2132386" cy="2194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Nuostata, kad atestate fiksuojama viskas ką ir kiek yra mokinys išlaikęs.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39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avadinima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Pasirinkimai</a:t>
            </a:r>
            <a:endParaRPr b="1" dirty="0">
              <a:latin typeface="+mj-lt"/>
            </a:endParaRPr>
          </a:p>
        </p:txBody>
      </p:sp>
      <p:sp>
        <p:nvSpPr>
          <p:cNvPr id="194" name="Turinio vietos rezervavimo ženklas 2"/>
          <p:cNvSpPr txBox="1">
            <a:spLocks noGrp="1"/>
          </p:cNvSpPr>
          <p:nvPr>
            <p:ph type="body" sz="half" idx="1"/>
          </p:nvPr>
        </p:nvSpPr>
        <p:spPr>
          <a:xfrm>
            <a:off x="4371034" y="2110560"/>
            <a:ext cx="4289975" cy="4351339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10000"/>
              </a:lnSpc>
              <a:buSzPct val="100000"/>
              <a:buFont typeface="Arial"/>
              <a:buChar char="•"/>
              <a:defRPr sz="20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/>
          </a:p>
          <a:p>
            <a:pPr marL="228600" indent="-228600">
              <a:lnSpc>
                <a:spcPct val="110000"/>
              </a:lnSpc>
              <a:buSzPct val="100000"/>
              <a:buFont typeface="Arial"/>
              <a:buChar char="•"/>
              <a:defRPr sz="20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>
                <a:latin typeface="+mj-lt"/>
              </a:rPr>
              <a:t>Du </a:t>
            </a:r>
            <a:r>
              <a:rPr dirty="0" err="1">
                <a:latin typeface="+mj-lt"/>
              </a:rPr>
              <a:t>dalykai</a:t>
            </a:r>
            <a:r>
              <a:rPr dirty="0">
                <a:latin typeface="+mj-lt"/>
              </a:rPr>
              <a:t> –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lietuvių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kalba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ir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literatūra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bei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matematika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>
                <a:latin typeface="+mj-lt"/>
                <a:ea typeface="Beausite Fit Medium"/>
                <a:cs typeface="Beausite Fit Medium"/>
                <a:sym typeface="Beausite Fit Medium"/>
              </a:rPr>
              <a:t>–</a:t>
            </a:r>
            <a:br>
              <a:rPr dirty="0">
                <a:latin typeface="+mj-lt"/>
                <a:ea typeface="Beausite Fit Medium"/>
                <a:cs typeface="Beausite Fit Medium"/>
                <a:sym typeface="Beausite Fit Medium"/>
              </a:rPr>
            </a:br>
            <a:r>
              <a:rPr dirty="0" err="1">
                <a:latin typeface="+mj-lt"/>
                <a:ea typeface="Beausite Fit Medium"/>
                <a:cs typeface="Beausite Fit Medium"/>
                <a:sym typeface="Beausite Fit Medium"/>
              </a:rPr>
              <a:t>turi</a:t>
            </a:r>
            <a:r>
              <a:rPr dirty="0">
                <a:latin typeface="+mj-lt"/>
                <a:ea typeface="Beausite Fit Medium"/>
                <a:cs typeface="Beausite Fit Medium"/>
                <a:sym typeface="Beausite Fit Medium"/>
              </a:rPr>
              <a:t> du </a:t>
            </a:r>
            <a:r>
              <a:rPr dirty="0" err="1">
                <a:latin typeface="+mj-lt"/>
                <a:ea typeface="Beausite Fit Medium"/>
                <a:cs typeface="Beausite Fit Medium"/>
                <a:sym typeface="Beausite Fit Medium"/>
              </a:rPr>
              <a:t>skirtingus</a:t>
            </a:r>
            <a:r>
              <a:rPr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latin typeface="+mj-lt"/>
                <a:ea typeface="Beausite Fit Medium"/>
                <a:cs typeface="Beausite Fit Medium"/>
                <a:sym typeface="Beausite Fit Medium"/>
              </a:rPr>
              <a:t>kursus</a:t>
            </a:r>
            <a:r>
              <a:rPr dirty="0">
                <a:latin typeface="+mj-lt"/>
                <a:ea typeface="Beausite Fit Medium"/>
                <a:cs typeface="Beausite Fit Medium"/>
                <a:sym typeface="Beausite Fit Medium"/>
              </a:rPr>
              <a:t>: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bendrąjį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ir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latin typeface="+mj-lt"/>
                <a:ea typeface="Beausite Fit Medium"/>
                <a:cs typeface="Beausite Fit Medium"/>
                <a:sym typeface="Beausite Fit Medium"/>
              </a:rPr>
              <a:t>išplėstinį</a:t>
            </a:r>
            <a:r>
              <a:rPr b="1" dirty="0">
                <a:latin typeface="+mj-lt"/>
                <a:ea typeface="Beausite Fit Medium"/>
                <a:cs typeface="Beausite Fit Medium"/>
                <a:sym typeface="Beausite Fit Medium"/>
              </a:rPr>
              <a:t>.</a:t>
            </a:r>
            <a:br>
              <a:rPr dirty="0">
                <a:latin typeface="+mj-lt"/>
              </a:rPr>
            </a:br>
            <a:br>
              <a:rPr dirty="0">
                <a:latin typeface="+mj-lt"/>
              </a:rPr>
            </a:br>
            <a:r>
              <a:rPr dirty="0" err="1">
                <a:latin typeface="+mj-lt"/>
              </a:rPr>
              <a:t>Renkantis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dalyką</a:t>
            </a:r>
            <a:r>
              <a:rPr dirty="0">
                <a:latin typeface="+mj-lt"/>
              </a:rPr>
              <a:t> </a:t>
            </a:r>
            <a:r>
              <a:rPr b="1" dirty="0" err="1">
                <a:latin typeface="+mj-lt"/>
              </a:rPr>
              <a:t>reikia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pasirinkti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ir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kursą</a:t>
            </a:r>
            <a:r>
              <a:rPr b="1" dirty="0">
                <a:latin typeface="+mj-lt"/>
              </a:rPr>
              <a:t>. </a:t>
            </a:r>
            <a:br>
              <a:rPr dirty="0">
                <a:latin typeface="+mj-lt"/>
              </a:rPr>
            </a:br>
            <a:br>
              <a:rPr dirty="0">
                <a:latin typeface="+mj-lt"/>
              </a:rPr>
            </a:br>
            <a:r>
              <a:rPr dirty="0" err="1">
                <a:latin typeface="+mj-lt"/>
              </a:rPr>
              <a:t>Visi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kiti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dalykai</a:t>
            </a:r>
            <a:r>
              <a:rPr dirty="0">
                <a:latin typeface="+mj-lt"/>
              </a:rPr>
              <a:t> – tik </a:t>
            </a:r>
            <a:r>
              <a:rPr dirty="0" err="1">
                <a:latin typeface="+mj-lt"/>
              </a:rPr>
              <a:t>išplėstiniu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kursu</a:t>
            </a:r>
            <a:r>
              <a:rPr dirty="0">
                <a:latin typeface="+mj-lt"/>
              </a:rPr>
              <a:t>. </a:t>
            </a:r>
          </a:p>
        </p:txBody>
      </p:sp>
      <p:sp>
        <p:nvSpPr>
          <p:cNvPr id="195" name="2023 m. kovo mėnesį 10-okai renkasi dalykus, kurių mokysis  III–IV gimnazijos klasėse."/>
          <p:cNvSpPr txBox="1"/>
          <p:nvPr/>
        </p:nvSpPr>
        <p:spPr>
          <a:xfrm>
            <a:off x="615781" y="2595880"/>
            <a:ext cx="3195475" cy="1429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/>
              <a:t>2023 m. </a:t>
            </a:r>
            <a:r>
              <a:rPr dirty="0" err="1"/>
              <a:t>kovo</a:t>
            </a:r>
            <a:r>
              <a:rPr dirty="0"/>
              <a:t> </a:t>
            </a:r>
            <a:r>
              <a:rPr dirty="0" err="1"/>
              <a:t>mėnesį</a:t>
            </a:r>
            <a:r>
              <a:rPr dirty="0"/>
              <a:t> 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10-okai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renkasi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dalykus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,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kurių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mokysis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 III–IV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gimnazijos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klasėse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.</a:t>
            </a:r>
          </a:p>
        </p:txBody>
      </p:sp>
      <p:pic>
        <p:nvPicPr>
          <p:cNvPr id="196" name="Untitled_Artwork 9.png" descr="Untitled_Artwork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59" y="663398"/>
            <a:ext cx="48483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ine"/>
          <p:cNvSpPr/>
          <p:nvPr/>
        </p:nvSpPr>
        <p:spPr>
          <a:xfrm flipV="1">
            <a:off x="4091145" y="2609962"/>
            <a:ext cx="1" cy="3352535"/>
          </a:xfrm>
          <a:prstGeom prst="line">
            <a:avLst/>
          </a:prstGeom>
          <a:ln w="12700">
            <a:solidFill>
              <a:srgbClr val="47588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avadinima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950403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Iš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kokių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dalykų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rinktis</a:t>
            </a:r>
            <a:r>
              <a:rPr b="1" dirty="0">
                <a:latin typeface="+mj-lt"/>
              </a:rPr>
              <a:t>?</a:t>
            </a:r>
          </a:p>
        </p:txBody>
      </p:sp>
      <p:sp>
        <p:nvSpPr>
          <p:cNvPr id="200" name="Privalomų dalykų  (lietuvių kalba ir literatūra, tautinės mažumos gimtoji kalba ir literatūra (TM mokyklose), matematika, fizinis ugdymas)"/>
          <p:cNvSpPr txBox="1"/>
          <p:nvPr/>
        </p:nvSpPr>
        <p:spPr>
          <a:xfrm>
            <a:off x="829875" y="2526916"/>
            <a:ext cx="334739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44546A"/>
              </a:buClr>
              <a:buSzPct val="100000"/>
              <a:buFont typeface="Arial"/>
              <a:buChar char="•"/>
              <a:defRPr sz="16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 err="1">
                <a:latin typeface="Beausite Fit Medium"/>
                <a:ea typeface="Beausite Fit Medium"/>
                <a:cs typeface="Beausite Fit Medium"/>
                <a:sym typeface="Beausite Fit Medium"/>
              </a:rPr>
              <a:t>Privalomų</a:t>
            </a:r>
            <a: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latin typeface="Beausite Fit Medium"/>
                <a:ea typeface="Beausite Fit Medium"/>
                <a:cs typeface="Beausite Fit Medium"/>
                <a:sym typeface="Beausite Fit Medium"/>
              </a:rPr>
              <a:t>dalykų</a:t>
            </a: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r>
              <a:rPr lang="lt-LT" dirty="0">
                <a:ea typeface="Beausite Fit Medium"/>
                <a:cs typeface="Beausite Fit Medium"/>
                <a:sym typeface="Beausite Fit Medium"/>
              </a:rPr>
              <a:t>L</a:t>
            </a:r>
            <a:r>
              <a:rPr dirty="0" err="1"/>
              <a:t>ietuvių</a:t>
            </a:r>
            <a:r>
              <a:rPr dirty="0"/>
              <a:t> </a:t>
            </a:r>
            <a:r>
              <a:rPr dirty="0" err="1"/>
              <a:t>kalba</a:t>
            </a:r>
            <a:r>
              <a:rPr dirty="0"/>
              <a:t> </a:t>
            </a: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literatūra</a:t>
            </a:r>
            <a:r>
              <a:rPr dirty="0"/>
              <a:t>, </a:t>
            </a:r>
            <a:r>
              <a:rPr dirty="0" err="1"/>
              <a:t>tautinės</a:t>
            </a:r>
            <a:r>
              <a:rPr dirty="0"/>
              <a:t> </a:t>
            </a:r>
            <a:r>
              <a:rPr dirty="0" err="1"/>
              <a:t>mažumos</a:t>
            </a:r>
            <a:r>
              <a:rPr dirty="0"/>
              <a:t> </a:t>
            </a:r>
            <a:r>
              <a:rPr dirty="0" err="1"/>
              <a:t>gimtoji</a:t>
            </a:r>
            <a:r>
              <a:rPr dirty="0"/>
              <a:t> </a:t>
            </a:r>
            <a:r>
              <a:rPr dirty="0" err="1"/>
              <a:t>kalba</a:t>
            </a:r>
            <a:r>
              <a:rPr dirty="0"/>
              <a:t> </a:t>
            </a: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literatūra</a:t>
            </a:r>
            <a:r>
              <a:rPr dirty="0"/>
              <a:t> (</a:t>
            </a:r>
            <a:r>
              <a:rPr dirty="0" err="1"/>
              <a:t>mokyklose</a:t>
            </a:r>
            <a:r>
              <a:rPr lang="lt-LT" dirty="0"/>
              <a:t> tautinių mažumų kalba</a:t>
            </a:r>
            <a:r>
              <a:rPr dirty="0"/>
              <a:t>), </a:t>
            </a:r>
            <a:r>
              <a:rPr dirty="0" err="1"/>
              <a:t>matematika</a:t>
            </a:r>
            <a:r>
              <a:rPr dirty="0"/>
              <a:t>, </a:t>
            </a:r>
            <a:r>
              <a:rPr dirty="0" err="1"/>
              <a:t>fizinis</a:t>
            </a:r>
            <a:r>
              <a:rPr dirty="0"/>
              <a:t> </a:t>
            </a:r>
            <a:r>
              <a:rPr dirty="0" err="1"/>
              <a:t>ugdymas</a:t>
            </a:r>
            <a:r>
              <a:rPr lang="lt-LT" dirty="0"/>
              <a:t>.</a:t>
            </a:r>
            <a:endParaRPr dirty="0"/>
          </a:p>
        </p:txBody>
      </p:sp>
      <p:sp>
        <p:nvSpPr>
          <p:cNvPr id="201" name="Privalomai pasirenkamų dalykų  (bent po vieną iš menų, užsienio kalbų, visuomeninio ugdymo, gamtamokslinio ir technologinio ugdymo, dorinio ugdymo dalykų grupių)"/>
          <p:cNvSpPr txBox="1"/>
          <p:nvPr/>
        </p:nvSpPr>
        <p:spPr>
          <a:xfrm>
            <a:off x="4279522" y="2526916"/>
            <a:ext cx="4207405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44546A"/>
              </a:buClr>
              <a:buSzPct val="100000"/>
              <a:buFont typeface="Arial"/>
              <a:buChar char="•"/>
              <a:defRPr sz="16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b="1" dirty="0" err="1">
                <a:ea typeface="Beausite Fit Medium"/>
                <a:cs typeface="Beausite Fit Medium"/>
                <a:sym typeface="Beausite Fit Medium"/>
              </a:rPr>
              <a:t>Privalomai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pasirenkamų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dalykų</a:t>
            </a:r>
            <a:br>
              <a:rPr dirty="0">
                <a:ea typeface="Beausite Fit Medium"/>
                <a:cs typeface="Beausite Fit Medium"/>
                <a:sym typeface="Beausite Fit Medium"/>
              </a:rPr>
            </a:br>
            <a:br>
              <a:rPr dirty="0">
                <a:ea typeface="Beausite Fit Medium"/>
                <a:cs typeface="Beausite Fit Medium"/>
                <a:sym typeface="Beausite Fit Medium"/>
              </a:rPr>
            </a:br>
            <a:r>
              <a:rPr lang="lt-LT" dirty="0">
                <a:ea typeface="Beausite Fit Medium"/>
                <a:cs typeface="Beausite Fit Medium"/>
                <a:sym typeface="Beausite Fit Medium"/>
              </a:rPr>
              <a:t>B</a:t>
            </a:r>
            <a:r>
              <a:rPr dirty="0" err="1"/>
              <a:t>ent</a:t>
            </a:r>
            <a:r>
              <a:rPr dirty="0"/>
              <a:t> po </a:t>
            </a:r>
            <a:r>
              <a:rPr dirty="0" err="1"/>
              <a:t>vieną</a:t>
            </a:r>
            <a:r>
              <a:rPr dirty="0"/>
              <a:t> </a:t>
            </a:r>
            <a:r>
              <a:rPr dirty="0" err="1"/>
              <a:t>iš</a:t>
            </a:r>
            <a:r>
              <a:rPr dirty="0"/>
              <a:t> </a:t>
            </a:r>
            <a:r>
              <a:rPr dirty="0" err="1"/>
              <a:t>menų</a:t>
            </a:r>
            <a:r>
              <a:rPr dirty="0"/>
              <a:t>,</a:t>
            </a:r>
            <a:br>
              <a:rPr dirty="0"/>
            </a:br>
            <a:r>
              <a:rPr dirty="0" err="1"/>
              <a:t>užsienio</a:t>
            </a:r>
            <a:r>
              <a:rPr dirty="0"/>
              <a:t> </a:t>
            </a:r>
            <a:r>
              <a:rPr dirty="0" err="1"/>
              <a:t>kalbų</a:t>
            </a:r>
            <a:r>
              <a:rPr dirty="0"/>
              <a:t>, </a:t>
            </a:r>
            <a:r>
              <a:rPr dirty="0" err="1"/>
              <a:t>visuomeninio</a:t>
            </a:r>
            <a:br>
              <a:rPr dirty="0"/>
            </a:br>
            <a:r>
              <a:rPr dirty="0" err="1"/>
              <a:t>ugdymo</a:t>
            </a:r>
            <a:r>
              <a:rPr dirty="0"/>
              <a:t>, </a:t>
            </a:r>
            <a:r>
              <a:rPr dirty="0" err="1"/>
              <a:t>gamtamokslinio</a:t>
            </a:r>
            <a:br>
              <a:rPr dirty="0"/>
            </a:b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technologinio</a:t>
            </a:r>
            <a:r>
              <a:rPr dirty="0"/>
              <a:t> </a:t>
            </a:r>
            <a:r>
              <a:rPr dirty="0" err="1"/>
              <a:t>ugdymo</a:t>
            </a:r>
            <a:r>
              <a:rPr dirty="0"/>
              <a:t>,</a:t>
            </a:r>
            <a:br>
              <a:rPr dirty="0"/>
            </a:br>
            <a:r>
              <a:rPr dirty="0" err="1"/>
              <a:t>dorinio</a:t>
            </a:r>
            <a:r>
              <a:rPr dirty="0"/>
              <a:t> </a:t>
            </a:r>
            <a:r>
              <a:rPr dirty="0" err="1"/>
              <a:t>ugdymo</a:t>
            </a:r>
            <a:r>
              <a:rPr dirty="0"/>
              <a:t> </a:t>
            </a:r>
            <a:r>
              <a:rPr dirty="0" err="1"/>
              <a:t>dalykų</a:t>
            </a:r>
            <a:r>
              <a:rPr dirty="0"/>
              <a:t> </a:t>
            </a:r>
            <a:r>
              <a:rPr dirty="0" err="1"/>
              <a:t>grupių</a:t>
            </a:r>
            <a:r>
              <a:rPr lang="lt-LT" dirty="0"/>
              <a:t>.</a:t>
            </a:r>
            <a:endParaRPr dirty="0"/>
          </a:p>
        </p:txBody>
      </p:sp>
      <p:sp>
        <p:nvSpPr>
          <p:cNvPr id="202" name="Modulių,   skirtų privalomų ir privalomai pasirenkamų dalykų gilesniam mokymuisi"/>
          <p:cNvSpPr txBox="1"/>
          <p:nvPr/>
        </p:nvSpPr>
        <p:spPr>
          <a:xfrm>
            <a:off x="8772052" y="2526916"/>
            <a:ext cx="2805033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44546A"/>
              </a:buClr>
              <a:buSzPct val="100000"/>
              <a:buFont typeface="Arial"/>
              <a:buChar char="•"/>
              <a:defRPr sz="16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b="1" dirty="0" err="1">
                <a:ea typeface="Beausite Fit Medium"/>
                <a:cs typeface="Beausite Fit Medium"/>
                <a:sym typeface="Beausite Fit Medium"/>
              </a:rPr>
              <a:t>Modulių</a:t>
            </a: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r>
              <a:rPr lang="lt-LT" dirty="0">
                <a:ea typeface="Beausite Fit Medium"/>
                <a:cs typeface="Beausite Fit Medium"/>
                <a:sym typeface="Beausite Fit Medium"/>
              </a:rPr>
              <a:t>Jie s</a:t>
            </a:r>
            <a:r>
              <a:rPr dirty="0" err="1"/>
              <a:t>kirt</a:t>
            </a:r>
            <a:r>
              <a:rPr lang="lt-LT" dirty="0"/>
              <a:t>i</a:t>
            </a:r>
            <a:r>
              <a:rPr dirty="0"/>
              <a:t> </a:t>
            </a:r>
            <a:r>
              <a:rPr dirty="0" err="1"/>
              <a:t>privalom</a:t>
            </a:r>
            <a:r>
              <a:rPr lang="lt-LT" dirty="0" err="1"/>
              <a:t>iems</a:t>
            </a:r>
            <a:r>
              <a:rPr dirty="0"/>
              <a:t> </a:t>
            </a: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privalomai</a:t>
            </a:r>
            <a:r>
              <a:rPr dirty="0"/>
              <a:t> </a:t>
            </a:r>
            <a:r>
              <a:rPr dirty="0" err="1"/>
              <a:t>pasirenkam</a:t>
            </a:r>
            <a:r>
              <a:rPr lang="lt-LT" dirty="0" err="1"/>
              <a:t>iems</a:t>
            </a:r>
            <a:r>
              <a:rPr dirty="0"/>
              <a:t> </a:t>
            </a:r>
            <a:r>
              <a:rPr dirty="0" err="1"/>
              <a:t>dalyk</a:t>
            </a:r>
            <a:r>
              <a:rPr lang="lt-LT" dirty="0" err="1"/>
              <a:t>ams</a:t>
            </a:r>
            <a:r>
              <a:rPr dirty="0"/>
              <a:t> </a:t>
            </a:r>
            <a:r>
              <a:rPr dirty="0" err="1"/>
              <a:t>gil</a:t>
            </a:r>
            <a:r>
              <a:rPr lang="lt-LT" dirty="0" err="1"/>
              <a:t>iau</a:t>
            </a:r>
            <a:r>
              <a:rPr dirty="0"/>
              <a:t> </a:t>
            </a:r>
            <a:r>
              <a:rPr dirty="0" err="1"/>
              <a:t>moky</a:t>
            </a:r>
            <a:r>
              <a:rPr lang="lt-LT" dirty="0" err="1"/>
              <a:t>tis</a:t>
            </a:r>
            <a:r>
              <a:rPr lang="lt-LT" dirty="0"/>
              <a:t>.</a:t>
            </a:r>
            <a:endParaRPr dirty="0"/>
          </a:p>
        </p:txBody>
      </p:sp>
      <p:sp>
        <p:nvSpPr>
          <p:cNvPr id="203" name="Laisvai pasirenkamų dalykų"/>
          <p:cNvSpPr txBox="1"/>
          <p:nvPr/>
        </p:nvSpPr>
        <p:spPr>
          <a:xfrm>
            <a:off x="892032" y="5644064"/>
            <a:ext cx="2480073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Clr>
                <a:srgbClr val="44546A"/>
              </a:buClr>
              <a:buSzPct val="100000"/>
              <a:buFont typeface="Arial"/>
              <a:buChar char="•"/>
              <a:defRPr sz="1600"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Laisvai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pasirenkamų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dalykų</a:t>
            </a:r>
            <a:endParaRPr b="1" dirty="0">
              <a:latin typeface="+mj-lt"/>
            </a:endParaRPr>
          </a:p>
        </p:txBody>
      </p:sp>
      <p:sp>
        <p:nvSpPr>
          <p:cNvPr id="204" name="Privaloma socialinė - pilietinė veikla"/>
          <p:cNvSpPr txBox="1"/>
          <p:nvPr/>
        </p:nvSpPr>
        <p:spPr>
          <a:xfrm>
            <a:off x="4324851" y="5644064"/>
            <a:ext cx="2480073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Clr>
                <a:srgbClr val="44546A"/>
              </a:buClr>
              <a:buSzPct val="100000"/>
              <a:buFont typeface="Arial"/>
              <a:buChar char="•"/>
              <a:defRPr sz="1600"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Privaloma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socialinė</a:t>
            </a:r>
            <a:r>
              <a:rPr b="1" dirty="0">
                <a:latin typeface="+mj-lt"/>
              </a:rPr>
              <a:t> - </a:t>
            </a:r>
            <a:r>
              <a:rPr b="1" dirty="0" err="1">
                <a:latin typeface="+mj-lt"/>
              </a:rPr>
              <a:t>pilietinė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veikla</a:t>
            </a:r>
            <a:endParaRPr b="1" dirty="0">
              <a:latin typeface="+mj-lt"/>
            </a:endParaRP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53" y="1678791"/>
            <a:ext cx="749164" cy="62928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Pavadinimas 1"/>
          <p:cNvSpPr txBox="1"/>
          <p:nvPr/>
        </p:nvSpPr>
        <p:spPr>
          <a:xfrm>
            <a:off x="1341853" y="1800154"/>
            <a:ext cx="659964" cy="51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14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t>Abc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77" y="1742291"/>
            <a:ext cx="494436" cy="629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31" y="1726426"/>
            <a:ext cx="659963" cy="661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389" y="4660403"/>
            <a:ext cx="571231" cy="757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881" y="4660403"/>
            <a:ext cx="863188" cy="75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avadinima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950403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Iš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kokių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dalykų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rinktis</a:t>
            </a:r>
            <a:r>
              <a:rPr b="1" dirty="0">
                <a:latin typeface="+mj-lt"/>
              </a:rPr>
              <a:t>?</a:t>
            </a:r>
          </a:p>
        </p:txBody>
      </p:sp>
      <p:sp>
        <p:nvSpPr>
          <p:cNvPr id="213" name="Besimokantys pagal vidurinio ugdymo programą mokiniai mokosi ne mažiau kaip 8 dalykų, privalomų pamokų minimumas – 25 val.*"/>
          <p:cNvSpPr txBox="1"/>
          <p:nvPr/>
        </p:nvSpPr>
        <p:spPr>
          <a:xfrm>
            <a:off x="850917" y="2349089"/>
            <a:ext cx="6457949" cy="88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0000"/>
              </a:lnSpc>
              <a:spcBef>
                <a:spcPts val="1000"/>
              </a:spcBef>
              <a:defRPr sz="2000"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lang="lt-LT" dirty="0">
                <a:latin typeface="+mj-lt"/>
              </a:rPr>
              <a:t>III – IV kl. gimnazistai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mokosi</a:t>
            </a:r>
            <a:r>
              <a:rPr dirty="0">
                <a:latin typeface="+mj-lt"/>
              </a:rPr>
              <a:t> ne </a:t>
            </a:r>
            <a:r>
              <a:rPr dirty="0" err="1">
                <a:latin typeface="+mj-lt"/>
              </a:rPr>
              <a:t>mažiau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kaip</a:t>
            </a:r>
            <a:r>
              <a:rPr dirty="0">
                <a:latin typeface="+mj-lt"/>
              </a:rPr>
              <a:t> 8 </a:t>
            </a:r>
            <a:r>
              <a:rPr dirty="0" err="1">
                <a:latin typeface="+mj-lt"/>
              </a:rPr>
              <a:t>dalykų</a:t>
            </a:r>
            <a:r>
              <a:rPr lang="lt-LT" dirty="0">
                <a:latin typeface="+mj-lt"/>
              </a:rPr>
              <a:t>.</a:t>
            </a:r>
            <a:r>
              <a:rPr dirty="0">
                <a:latin typeface="+mj-lt"/>
              </a:rPr>
              <a:t> </a:t>
            </a:r>
            <a:endParaRPr lang="lt-LT" dirty="0">
              <a:latin typeface="+mj-lt"/>
            </a:endParaRPr>
          </a:p>
          <a:p>
            <a:r>
              <a:rPr lang="lt-LT" dirty="0">
                <a:latin typeface="+mj-lt"/>
              </a:rPr>
              <a:t>P</a:t>
            </a:r>
            <a:r>
              <a:rPr dirty="0" err="1">
                <a:latin typeface="+mj-lt"/>
              </a:rPr>
              <a:t>rivalomų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pamokų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minimumas</a:t>
            </a:r>
            <a:r>
              <a:rPr dirty="0">
                <a:latin typeface="+mj-lt"/>
              </a:rPr>
              <a:t> – 25 val.*</a:t>
            </a:r>
          </a:p>
        </p:txBody>
      </p:sp>
      <p:sp>
        <p:nvSpPr>
          <p:cNvPr id="214" name="*išimtys dėl privalomų mokytis dalykų skaičiaus ir minimalaus pamokų skaičiaus taikomos mokykloms, įgyvendinančioms specializuoto ugdymo krypties programas, suaugusiųjų vidurinio ugdymo programas, vidurinio ugdymo programą kartu su profesinio mokymo prog"/>
          <p:cNvSpPr txBox="1"/>
          <p:nvPr/>
        </p:nvSpPr>
        <p:spPr>
          <a:xfrm>
            <a:off x="939404" y="4837642"/>
            <a:ext cx="6747995" cy="102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0000"/>
              </a:lnSpc>
              <a:spcBef>
                <a:spcPts val="1000"/>
              </a:spcBef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lvl1pPr>
          </a:lstStyle>
          <a:p>
            <a:r>
              <a:rPr dirty="0"/>
              <a:t>*</a:t>
            </a:r>
            <a:r>
              <a:rPr dirty="0" err="1">
                <a:latin typeface="+mj-lt"/>
              </a:rPr>
              <a:t>išimtys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dėl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privalomų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mokytis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dalykų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skaičiaus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minimalaus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pamokų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skaičiaus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taikomos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mokykloms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įgyvendinančioms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specializuoto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ugdymo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krypties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programas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suaugusiųjų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vidurinio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ugdymo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programas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vidurinio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ugdymo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programą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kartu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su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profesinio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mokymo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programomis</a:t>
            </a:r>
            <a:r>
              <a:rPr dirty="0">
                <a:latin typeface="+mj-lt"/>
              </a:rPr>
              <a:t>.</a:t>
            </a:r>
          </a:p>
        </p:txBody>
      </p:sp>
      <p:sp>
        <p:nvSpPr>
          <p:cNvPr id="215" name="Line"/>
          <p:cNvSpPr/>
          <p:nvPr/>
        </p:nvSpPr>
        <p:spPr>
          <a:xfrm>
            <a:off x="973268" y="4517065"/>
            <a:ext cx="6680266" cy="1"/>
          </a:xfrm>
          <a:prstGeom prst="line">
            <a:avLst/>
          </a:prstGeom>
          <a:ln w="12700">
            <a:solidFill>
              <a:srgbClr val="47588C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6" name="Untitled_Artwork 3.png" descr="Untitled_Artwork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064" y="970713"/>
            <a:ext cx="3815575" cy="539719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Pavadinimas 1"/>
          <p:cNvSpPr txBox="1"/>
          <p:nvPr/>
        </p:nvSpPr>
        <p:spPr>
          <a:xfrm>
            <a:off x="9084492" y="2331391"/>
            <a:ext cx="6950404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4000">
                <a:solidFill>
                  <a:srgbClr val="FFD65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dirty="0"/>
              <a:t>25 val.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urinio vietos rezervavimo ženklas 2"/>
          <p:cNvSpPr txBox="1">
            <a:spLocks noGrp="1"/>
          </p:cNvSpPr>
          <p:nvPr>
            <p:ph type="body" sz="half" idx="1"/>
          </p:nvPr>
        </p:nvSpPr>
        <p:spPr>
          <a:xfrm>
            <a:off x="925106" y="2336202"/>
            <a:ext cx="6540694" cy="4351339"/>
          </a:xfrm>
          <a:prstGeom prst="rect">
            <a:avLst/>
          </a:prstGeom>
        </p:spPr>
        <p:txBody>
          <a:bodyPr/>
          <a:lstStyle/>
          <a:p>
            <a:pPr>
              <a:defRPr sz="2000">
                <a:latin typeface="Beausite Fit Medium"/>
                <a:ea typeface="Beausite Fit Medium"/>
                <a:cs typeface="Beausite Fit Medium"/>
                <a:sym typeface="Beausite Fit Medium"/>
              </a:defRPr>
            </a:pPr>
            <a:endParaRPr dirty="0"/>
          </a:p>
          <a:p>
            <a:pPr>
              <a:defRPr sz="2000">
                <a:latin typeface="Beausite Fit Medium"/>
                <a:ea typeface="Beausite Fit Medium"/>
                <a:cs typeface="Beausite Fit Medium"/>
                <a:sym typeface="Beausite Fit Medium"/>
              </a:defRPr>
            </a:pPr>
            <a:r>
              <a:rPr b="1" dirty="0" err="1">
                <a:latin typeface="+mj-lt"/>
              </a:rPr>
              <a:t>Nėra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nustatyto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būtino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gauti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pažymio</a:t>
            </a:r>
            <a:r>
              <a:rPr b="1" dirty="0">
                <a:latin typeface="+mj-lt"/>
              </a:rPr>
              <a:t>.</a:t>
            </a:r>
          </a:p>
          <a:p>
            <a:pPr>
              <a:defRPr sz="2000">
                <a:latin typeface="Beausite Fit Medium"/>
                <a:ea typeface="Beausite Fit Medium"/>
                <a:cs typeface="Beausite Fit Medium"/>
                <a:sym typeface="Beausite Fit Medium"/>
              </a:defRPr>
            </a:pPr>
            <a:endParaRPr dirty="0">
              <a:latin typeface="+mj-lt"/>
            </a:endParaRPr>
          </a:p>
          <a:p>
            <a:pPr>
              <a:lnSpc>
                <a:spcPct val="110000"/>
              </a:lnSpc>
              <a:defRPr sz="20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 err="1">
                <a:latin typeface="+mj-lt"/>
              </a:rPr>
              <a:t>Jei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pagrindinio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ugdymo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pasiekimų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patikrinimų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įvertinimas</a:t>
            </a:r>
            <a:r>
              <a:rPr dirty="0">
                <a:latin typeface="+mj-lt"/>
              </a:rPr>
              <a:t> - 4 </a:t>
            </a:r>
            <a:r>
              <a:rPr dirty="0" err="1">
                <a:latin typeface="+mj-lt"/>
              </a:rPr>
              <a:t>balai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mažiau</a:t>
            </a:r>
            <a:r>
              <a:rPr dirty="0">
                <a:latin typeface="+mj-lt"/>
              </a:rPr>
              <a:t>, III G </a:t>
            </a:r>
            <a:r>
              <a:rPr dirty="0" err="1">
                <a:latin typeface="+mj-lt"/>
              </a:rPr>
              <a:t>klasėje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sudaromas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individualus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mokymosi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pasiekimų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gerinimo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planas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ir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teikiama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reikalinga</a:t>
            </a:r>
            <a:r>
              <a:rPr dirty="0">
                <a:latin typeface="+mj-lt"/>
              </a:rPr>
              <a:t> </a:t>
            </a:r>
            <a:r>
              <a:rPr b="1" dirty="0" err="1">
                <a:latin typeface="+mj-lt"/>
              </a:rPr>
              <a:t>mokymosi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pagalba</a:t>
            </a:r>
            <a:r>
              <a:rPr b="1" dirty="0">
                <a:latin typeface="+mj-lt"/>
              </a:rPr>
              <a:t>.</a:t>
            </a:r>
          </a:p>
        </p:txBody>
      </p:sp>
      <p:sp>
        <p:nvSpPr>
          <p:cNvPr id="220" name="Pavadinimas 1"/>
          <p:cNvSpPr txBox="1"/>
          <p:nvPr/>
        </p:nvSpPr>
        <p:spPr>
          <a:xfrm>
            <a:off x="838200" y="647572"/>
            <a:ext cx="6950403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pPr>
            <a:r>
              <a:rPr lang="lt-LT" b="1" dirty="0">
                <a:latin typeface="+mj-lt"/>
              </a:rPr>
              <a:t>Pasiekimų patikrinimas baigiant 10 / II G klasę</a:t>
            </a:r>
            <a:endParaRPr lang="lt-LT" dirty="0"/>
          </a:p>
        </p:txBody>
      </p:sp>
      <p:pic>
        <p:nvPicPr>
          <p:cNvPr id="221" name="Untitled_Artwork 5.png" descr="Untitled_Artwork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800" y="-51880"/>
            <a:ext cx="484830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25" y="713777"/>
            <a:ext cx="1031876" cy="30042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Box 2"/>
          <p:cNvSpPr txBox="1"/>
          <p:nvPr/>
        </p:nvSpPr>
        <p:spPr>
          <a:xfrm>
            <a:off x="936489" y="635723"/>
            <a:ext cx="865709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Nauja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brandos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egzaminų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tvarka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nuo</a:t>
            </a:r>
            <a:r>
              <a:rPr b="1" dirty="0">
                <a:latin typeface="+mj-lt"/>
              </a:rPr>
              <a:t> 2024–2025 m. m.</a:t>
            </a:r>
          </a:p>
        </p:txBody>
      </p:sp>
      <p:sp>
        <p:nvSpPr>
          <p:cNvPr id="225" name="TextBox 3"/>
          <p:cNvSpPr txBox="1"/>
          <p:nvPr/>
        </p:nvSpPr>
        <p:spPr>
          <a:xfrm>
            <a:off x="828084" y="2289571"/>
            <a:ext cx="7023294" cy="4011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lnSpc>
                <a:spcPct val="110000"/>
              </a:lnSpc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b="1" dirty="0" err="1">
                <a:ea typeface="Beausite Fit Medium"/>
                <a:cs typeface="Beausite Fit Medium"/>
                <a:sym typeface="Beausite Fit Medium"/>
              </a:rPr>
              <a:t>Valstybinio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brandos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egzamino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įvertinimą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(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maks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. 100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balų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)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sudaro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tarpinio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patikrinimo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(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maks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. 40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balų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)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ir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brandos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egzamino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(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maks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. 60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balų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)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įvertinimai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.</a:t>
            </a:r>
            <a:r>
              <a:rPr b="1" dirty="0"/>
              <a:t> </a:t>
            </a:r>
            <a:r>
              <a:rPr lang="lt-LT" b="1" dirty="0"/>
              <a:t> </a:t>
            </a:r>
            <a:r>
              <a:rPr dirty="0" err="1"/>
              <a:t>Susumavus</a:t>
            </a:r>
            <a:r>
              <a:rPr dirty="0"/>
              <a:t> </a:t>
            </a:r>
            <a:r>
              <a:rPr dirty="0" err="1"/>
              <a:t>gautus</a:t>
            </a:r>
            <a:r>
              <a:rPr dirty="0"/>
              <a:t> </a:t>
            </a:r>
            <a:r>
              <a:rPr dirty="0" err="1"/>
              <a:t>taškus</a:t>
            </a:r>
            <a:r>
              <a:rPr dirty="0"/>
              <a:t> visas </a:t>
            </a:r>
            <a:r>
              <a:rPr dirty="0" err="1"/>
              <a:t>egzaminas</a:t>
            </a:r>
            <a:r>
              <a:rPr dirty="0"/>
              <a:t> </a:t>
            </a:r>
            <a:r>
              <a:rPr dirty="0" err="1"/>
              <a:t>laikomas</a:t>
            </a:r>
            <a:r>
              <a:rPr dirty="0"/>
              <a:t> </a:t>
            </a:r>
            <a:r>
              <a:rPr dirty="0" err="1"/>
              <a:t>išlaikytu</a:t>
            </a:r>
            <a:r>
              <a:rPr dirty="0"/>
              <a:t>,</a:t>
            </a:r>
            <a:r>
              <a:rPr lang="lt-LT" dirty="0"/>
              <a:t> </a:t>
            </a:r>
            <a:r>
              <a:rPr dirty="0" err="1"/>
              <a:t>jeigu</a:t>
            </a:r>
            <a:r>
              <a:rPr dirty="0"/>
              <a:t> </a:t>
            </a:r>
            <a:r>
              <a:rPr dirty="0" err="1"/>
              <a:t>surinkta</a:t>
            </a:r>
            <a:r>
              <a:rPr dirty="0"/>
              <a:t> </a:t>
            </a:r>
            <a:r>
              <a:rPr dirty="0" err="1"/>
              <a:t>nuo</a:t>
            </a:r>
            <a:r>
              <a:rPr dirty="0"/>
              <a:t> 3</a:t>
            </a:r>
            <a:r>
              <a:rPr lang="lt-LT" dirty="0"/>
              <a:t>5</a:t>
            </a:r>
            <a:r>
              <a:rPr dirty="0"/>
              <a:t> </a:t>
            </a:r>
            <a:r>
              <a:rPr dirty="0" err="1"/>
              <a:t>iki</a:t>
            </a:r>
            <a:r>
              <a:rPr dirty="0"/>
              <a:t> 100 </a:t>
            </a:r>
            <a:r>
              <a:rPr dirty="0" err="1"/>
              <a:t>balų</a:t>
            </a:r>
            <a:r>
              <a:rPr dirty="0"/>
              <a:t>.</a:t>
            </a:r>
          </a:p>
          <a:p>
            <a:pPr>
              <a:lnSpc>
                <a:spcPct val="110000"/>
              </a:lnSpc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/>
          </a:p>
          <a:p>
            <a:pPr marL="285750" indent="-285750">
              <a:lnSpc>
                <a:spcPct val="110000"/>
              </a:lnSpc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b="1" dirty="0" err="1">
                <a:ea typeface="Beausite Fit Medium"/>
                <a:cs typeface="Beausite Fit Medium"/>
                <a:sym typeface="Beausite Fit Medium"/>
              </a:rPr>
              <a:t>Tarpinį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patikrinimą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laiko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visi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privalomus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ir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privalomai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pasirenkamus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dalykus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pasirinkę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mokiniai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. </a:t>
            </a:r>
            <a:r>
              <a:rPr dirty="0" err="1"/>
              <a:t>Atidėtus</a:t>
            </a:r>
            <a:r>
              <a:rPr dirty="0"/>
              <a:t> </a:t>
            </a:r>
            <a:r>
              <a:rPr dirty="0" err="1"/>
              <a:t>tarpinius</a:t>
            </a:r>
            <a:r>
              <a:rPr dirty="0"/>
              <a:t> </a:t>
            </a:r>
            <a:r>
              <a:rPr dirty="0" err="1"/>
              <a:t>patikrinimus</a:t>
            </a:r>
            <a:r>
              <a:rPr dirty="0"/>
              <a:t> </a:t>
            </a:r>
            <a:r>
              <a:rPr dirty="0" err="1"/>
              <a:t>galima</a:t>
            </a:r>
            <a:r>
              <a:rPr dirty="0"/>
              <a:t> </a:t>
            </a:r>
            <a:r>
              <a:rPr dirty="0" err="1"/>
              <a:t>laikyti</a:t>
            </a:r>
            <a:r>
              <a:rPr dirty="0"/>
              <a:t> po </a:t>
            </a:r>
            <a:r>
              <a:rPr dirty="0" err="1"/>
              <a:t>metų</a:t>
            </a:r>
            <a:r>
              <a:rPr dirty="0"/>
              <a:t>.</a:t>
            </a:r>
          </a:p>
          <a:p>
            <a:pPr marL="285750" indent="-285750">
              <a:lnSpc>
                <a:spcPct val="110000"/>
              </a:lnSpc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/>
          </a:p>
          <a:p>
            <a:pPr marL="285750" indent="-285750">
              <a:lnSpc>
                <a:spcPct val="110000"/>
              </a:lnSpc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 err="1">
                <a:ea typeface="Beausite Fit Medium"/>
                <a:cs typeface="Beausite Fit Medium"/>
                <a:sym typeface="Beausite Fit Medium"/>
              </a:rPr>
              <a:t>Tarpiniai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dirty="0" err="1">
                <a:ea typeface="Beausite Fit Medium"/>
                <a:cs typeface="Beausite Fit Medium"/>
                <a:sym typeface="Beausite Fit Medium"/>
              </a:rPr>
              <a:t>patikrinimai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vyksta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ir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vertinami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el.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būdu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.</a:t>
            </a:r>
            <a:r>
              <a:rPr dirty="0"/>
              <a:t> </a:t>
            </a:r>
            <a:r>
              <a:rPr dirty="0" err="1"/>
              <a:t>Jie</a:t>
            </a:r>
            <a:r>
              <a:rPr dirty="0"/>
              <a:t> </a:t>
            </a:r>
            <a:r>
              <a:rPr dirty="0" err="1"/>
              <a:t>nėra</a:t>
            </a:r>
            <a:r>
              <a:rPr dirty="0"/>
              <a:t> </a:t>
            </a:r>
            <a:r>
              <a:rPr dirty="0" err="1"/>
              <a:t>perlaikomi</a:t>
            </a:r>
            <a:r>
              <a:rPr dirty="0"/>
              <a:t>.</a:t>
            </a:r>
            <a:br>
              <a:rPr dirty="0"/>
            </a:br>
            <a:endParaRPr dirty="0"/>
          </a:p>
          <a:p>
            <a:pPr marL="285750" indent="-285750">
              <a:lnSpc>
                <a:spcPct val="110000"/>
              </a:lnSpc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dirty="0" err="1"/>
              <a:t>Norint</a:t>
            </a:r>
            <a:r>
              <a:rPr dirty="0"/>
              <a:t> </a:t>
            </a:r>
            <a:r>
              <a:rPr dirty="0" err="1"/>
              <a:t>laikyti</a:t>
            </a:r>
            <a:r>
              <a:rPr dirty="0"/>
              <a:t> </a:t>
            </a:r>
            <a:r>
              <a:rPr dirty="0" err="1"/>
              <a:t>brandos</a:t>
            </a:r>
            <a:r>
              <a:rPr dirty="0"/>
              <a:t> </a:t>
            </a:r>
            <a:r>
              <a:rPr dirty="0" err="1"/>
              <a:t>egzaminą</a:t>
            </a:r>
            <a:r>
              <a:rPr dirty="0"/>
              <a:t>,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būtina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turėti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tarpinių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patikrinimų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rezultatus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. </a:t>
            </a:r>
            <a:br>
              <a:rPr lang="lt-LT" dirty="0">
                <a:ea typeface="Beausite Fit Medium"/>
                <a:cs typeface="Beausite Fit Medium"/>
                <a:sym typeface="Beausite Fit Medium"/>
              </a:rPr>
            </a:br>
            <a:endParaRPr dirty="0">
              <a:ea typeface="Beausite Fit Medium"/>
              <a:cs typeface="Beausite Fit Medium"/>
              <a:sym typeface="Beausite Fit Medium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en-US" dirty="0"/>
              <a:t> </a:t>
            </a:r>
            <a:r>
              <a:rPr dirty="0" err="1"/>
              <a:t>Tarpinius</a:t>
            </a:r>
            <a:r>
              <a:rPr dirty="0"/>
              <a:t> </a:t>
            </a:r>
            <a:r>
              <a:rPr dirty="0" err="1"/>
              <a:t>patikrinimus</a:t>
            </a:r>
            <a:r>
              <a:rPr dirty="0"/>
              <a:t> </a:t>
            </a:r>
            <a:r>
              <a:rPr dirty="0" err="1"/>
              <a:t>mokiniai</a:t>
            </a:r>
            <a:r>
              <a:rPr dirty="0"/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laikys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savose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mokyklose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.</a:t>
            </a:r>
            <a:br>
              <a:rPr dirty="0">
                <a:ea typeface="Beausite Fit Medium"/>
                <a:cs typeface="Beausite Fit Medium"/>
                <a:sym typeface="Beausite Fit Medium"/>
              </a:rPr>
            </a:br>
            <a:endParaRPr dirty="0">
              <a:ea typeface="Beausite Fit Medium"/>
              <a:cs typeface="Beausite Fit Medium"/>
              <a:sym typeface="Beausite Fit Medium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SzPct val="100000"/>
              <a:buFont typeface="Arial"/>
              <a:buChar char="•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en-US" dirty="0"/>
              <a:t> </a:t>
            </a:r>
            <a:r>
              <a:rPr dirty="0" err="1"/>
              <a:t>Brandos</a:t>
            </a:r>
            <a:r>
              <a:rPr dirty="0"/>
              <a:t> </a:t>
            </a:r>
            <a:r>
              <a:rPr dirty="0" err="1"/>
              <a:t>atestatui</a:t>
            </a:r>
            <a:r>
              <a:rPr dirty="0"/>
              <a:t> </a:t>
            </a:r>
            <a:r>
              <a:rPr dirty="0" err="1"/>
              <a:t>gauti</a:t>
            </a:r>
            <a:r>
              <a:rPr dirty="0"/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reikia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išlaikyti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du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valstybinius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brandos</a:t>
            </a:r>
            <a:r>
              <a:rPr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b="1" dirty="0" err="1">
                <a:ea typeface="Beausite Fit Medium"/>
                <a:cs typeface="Beausite Fit Medium"/>
                <a:sym typeface="Beausite Fit Medium"/>
              </a:rPr>
              <a:t>egzaminus</a:t>
            </a:r>
            <a:r>
              <a:rPr dirty="0">
                <a:ea typeface="Beausite Fit Medium"/>
                <a:cs typeface="Beausite Fit Medium"/>
                <a:sym typeface="Beausite Fit Medium"/>
              </a:rPr>
              <a:t>.</a:t>
            </a:r>
          </a:p>
          <a:p>
            <a:pPr>
              <a:lnSpc>
                <a:spcPct val="110000"/>
              </a:lnSpc>
              <a:spcBef>
                <a:spcPts val="1000"/>
              </a:spcBef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</p:txBody>
      </p:sp>
      <p:pic>
        <p:nvPicPr>
          <p:cNvPr id="226" name="Untitled_Artwork 7.png" descr="Untitled_Artwork 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71" y="764634"/>
            <a:ext cx="484830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25" y="713777"/>
            <a:ext cx="1031876" cy="30042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2"/>
          <p:cNvSpPr txBox="1"/>
          <p:nvPr/>
        </p:nvSpPr>
        <p:spPr>
          <a:xfrm>
            <a:off x="947353" y="657450"/>
            <a:ext cx="865709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47588C"/>
                </a:solidFill>
                <a:latin typeface="Beausite Fit Medium"/>
                <a:ea typeface="Beausite Fit Medium"/>
                <a:cs typeface="Beausite Fit Medium"/>
                <a:sym typeface="Beausite Fit Medium"/>
              </a:defRPr>
            </a:lvl1pPr>
          </a:lstStyle>
          <a:p>
            <a:r>
              <a:rPr b="1" dirty="0" err="1">
                <a:latin typeface="+mj-lt"/>
              </a:rPr>
              <a:t>Priėmimas</a:t>
            </a:r>
            <a:r>
              <a:rPr b="1" dirty="0">
                <a:latin typeface="+mj-lt"/>
              </a:rPr>
              <a:t> į </a:t>
            </a:r>
            <a:r>
              <a:rPr b="1" dirty="0" err="1">
                <a:latin typeface="+mj-lt"/>
              </a:rPr>
              <a:t>aukštąsias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mokyklas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nuo</a:t>
            </a:r>
            <a:r>
              <a:rPr b="1" dirty="0">
                <a:latin typeface="+mj-lt"/>
              </a:rPr>
              <a:t> 2024–2025 m. m.</a:t>
            </a:r>
          </a:p>
        </p:txBody>
      </p:sp>
      <p:sp>
        <p:nvSpPr>
          <p:cNvPr id="232" name="Rounded Rectangle"/>
          <p:cNvSpPr/>
          <p:nvPr/>
        </p:nvSpPr>
        <p:spPr>
          <a:xfrm>
            <a:off x="649420" y="2565416"/>
            <a:ext cx="7989447" cy="4016991"/>
          </a:xfrm>
          <a:prstGeom prst="roundRect">
            <a:avLst>
              <a:gd name="adj" fmla="val 1433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D65C"/>
                </a:solidFill>
              </a:defRPr>
            </a:pPr>
            <a:endParaRPr/>
          </a:p>
        </p:txBody>
      </p:sp>
      <p:sp>
        <p:nvSpPr>
          <p:cNvPr id="233" name="TextBox 3"/>
          <p:cNvSpPr txBox="1"/>
          <p:nvPr/>
        </p:nvSpPr>
        <p:spPr>
          <a:xfrm>
            <a:off x="1193259" y="3225337"/>
            <a:ext cx="7147673" cy="278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sz="2000" b="1" dirty="0" err="1">
                <a:ea typeface="Beausite Fit Medium"/>
                <a:cs typeface="Beausite Fit Medium"/>
                <a:sym typeface="Beausite Fit Medium"/>
              </a:rPr>
              <a:t>Išlaikyti</a:t>
            </a:r>
            <a:r>
              <a:rPr sz="2000" b="1" dirty="0">
                <a:ea typeface="Beausite Fit Medium"/>
                <a:cs typeface="Beausite Fit Medium"/>
                <a:sym typeface="Beausite Fit Medium"/>
              </a:rPr>
              <a:t> ne </a:t>
            </a:r>
            <a:r>
              <a:rPr sz="2000" b="1" dirty="0" err="1">
                <a:ea typeface="Beausite Fit Medium"/>
                <a:cs typeface="Beausite Fit Medium"/>
                <a:sym typeface="Beausite Fit Medium"/>
              </a:rPr>
              <a:t>mažiau</a:t>
            </a:r>
            <a:r>
              <a:rPr sz="2000"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sz="2000" b="1" dirty="0" err="1">
                <a:ea typeface="Beausite Fit Medium"/>
                <a:cs typeface="Beausite Fit Medium"/>
                <a:sym typeface="Beausite Fit Medium"/>
              </a:rPr>
              <a:t>kaip</a:t>
            </a:r>
            <a:r>
              <a:rPr sz="2000" b="1" dirty="0">
                <a:ea typeface="Beausite Fit Medium"/>
                <a:cs typeface="Beausite Fit Medium"/>
                <a:sym typeface="Beausite Fit Medium"/>
              </a:rPr>
              <a:t> </a:t>
            </a:r>
            <a:r>
              <a:rPr lang="en-US" sz="2000" b="1" dirty="0">
                <a:ea typeface="Beausite Fit Medium"/>
                <a:cs typeface="Beausite Fit Medium"/>
                <a:sym typeface="Beausite Fit Medium"/>
              </a:rPr>
              <a:t>3</a:t>
            </a:r>
            <a:r>
              <a:rPr sz="2000" b="1" dirty="0"/>
              <a:t> </a:t>
            </a:r>
            <a:r>
              <a:rPr lang="lt-LT" sz="2000" b="1" dirty="0"/>
              <a:t>valstybiniai brandos egzaminai:</a:t>
            </a:r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lang="lt-LT" sz="2000" dirty="0"/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lt-LT" sz="2000" dirty="0"/>
              <a:t>- lietuvių kalbos ir literatūros,</a:t>
            </a:r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lt-LT" sz="2000" dirty="0"/>
              <a:t>- matematikos,</a:t>
            </a:r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lt-LT" sz="2000" dirty="0"/>
              <a:t>- vienas laisvai pasirinktas.</a:t>
            </a:r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lang="lt-LT" sz="2000" b="1" dirty="0"/>
          </a:p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r>
              <a:rPr lang="en-US" sz="2000" b="1" dirty="0">
                <a:solidFill>
                  <a:srgbClr val="FF0000"/>
                </a:solidFill>
              </a:rPr>
              <a:t>!</a:t>
            </a:r>
            <a:r>
              <a:rPr lang="en-US" sz="2000" b="1" dirty="0"/>
              <a:t> </a:t>
            </a:r>
            <a:r>
              <a:rPr lang="lt-LT" sz="2000" b="1" dirty="0"/>
              <a:t>S</a:t>
            </a:r>
            <a:r>
              <a:rPr sz="2000" b="1" dirty="0" err="1"/>
              <a:t>tojant</a:t>
            </a:r>
            <a:r>
              <a:rPr sz="2000" b="1" dirty="0"/>
              <a:t> į </a:t>
            </a:r>
            <a:r>
              <a:rPr sz="2000" b="1" dirty="0" err="1"/>
              <a:t>menų</a:t>
            </a:r>
            <a:r>
              <a:rPr sz="2000" b="1" dirty="0"/>
              <a:t> </a:t>
            </a:r>
            <a:r>
              <a:rPr sz="2000" b="1" dirty="0" err="1"/>
              <a:t>studijas</a:t>
            </a:r>
            <a:r>
              <a:rPr sz="2000" b="1" dirty="0"/>
              <a:t> </a:t>
            </a:r>
            <a:r>
              <a:rPr lang="lt-LT" sz="2000" dirty="0"/>
              <a:t>matematikos egzaminas nebūtinas, reikia būti išlaikius ne mažiau kaip </a:t>
            </a:r>
            <a:r>
              <a:rPr lang="en-US" sz="2000" dirty="0"/>
              <a:t>2</a:t>
            </a:r>
            <a:r>
              <a:rPr lang="lt-LT" sz="2000" dirty="0"/>
              <a:t> egzaminus.</a:t>
            </a:r>
            <a:endParaRPr sz="2000" dirty="0"/>
          </a:p>
        </p:txBody>
      </p:sp>
      <p:sp>
        <p:nvSpPr>
          <p:cNvPr id="235" name="TextBox 3"/>
          <p:cNvSpPr txBox="1"/>
          <p:nvPr/>
        </p:nvSpPr>
        <p:spPr>
          <a:xfrm flipH="1" flipV="1">
            <a:off x="6852680" y="4941944"/>
            <a:ext cx="1409346" cy="91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0000"/>
              </a:lnSpc>
              <a:buFont typeface="Arial"/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  <a:p>
            <a:pPr algn="ctr">
              <a:lnSpc>
                <a:spcPct val="110000"/>
              </a:lnSpc>
              <a:spcBef>
                <a:spcPts val="1000"/>
              </a:spcBef>
              <a:defRPr sz="1400"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</p:txBody>
      </p:sp>
      <p:pic>
        <p:nvPicPr>
          <p:cNvPr id="238" name="Untitled_Artwork 6.png" descr="Untitled_Artwork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933" y="308934"/>
            <a:ext cx="48483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3"/>
          <p:cNvSpPr txBox="1"/>
          <p:nvPr/>
        </p:nvSpPr>
        <p:spPr>
          <a:xfrm>
            <a:off x="3899265" y="3236171"/>
            <a:ext cx="2465735" cy="309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  <a:defRPr sz="1400">
                <a:solidFill>
                  <a:srgbClr val="766228"/>
                </a:solidFill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</p:txBody>
      </p:sp>
      <p:sp>
        <p:nvSpPr>
          <p:cNvPr id="240" name="TextBox 3"/>
          <p:cNvSpPr txBox="1"/>
          <p:nvPr/>
        </p:nvSpPr>
        <p:spPr>
          <a:xfrm>
            <a:off x="7079345" y="3236171"/>
            <a:ext cx="2465735" cy="91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0000"/>
              </a:lnSpc>
              <a:buFont typeface="Arial"/>
              <a:defRPr sz="1400">
                <a:solidFill>
                  <a:srgbClr val="766228"/>
                </a:solidFill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  <a:p>
            <a:pPr algn="ctr">
              <a:lnSpc>
                <a:spcPct val="110000"/>
              </a:lnSpc>
              <a:spcBef>
                <a:spcPts val="1000"/>
              </a:spcBef>
              <a:defRPr sz="1400">
                <a:solidFill>
                  <a:srgbClr val="766228"/>
                </a:solidFill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</p:txBody>
      </p:sp>
      <p:sp>
        <p:nvSpPr>
          <p:cNvPr id="244" name="TextBox 3"/>
          <p:cNvSpPr txBox="1"/>
          <p:nvPr/>
        </p:nvSpPr>
        <p:spPr>
          <a:xfrm>
            <a:off x="68945" y="2646891"/>
            <a:ext cx="3932366" cy="91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10000"/>
              </a:lnSpc>
              <a:buFont typeface="Arial"/>
              <a:defRPr sz="1400">
                <a:solidFill>
                  <a:srgbClr val="766228"/>
                </a:solidFill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br>
              <a:rPr dirty="0">
                <a:latin typeface="Beausite Fit Medium"/>
                <a:ea typeface="Beausite Fit Medium"/>
                <a:cs typeface="Beausite Fit Medium"/>
                <a:sym typeface="Beausite Fit Medium"/>
              </a:rPr>
            </a:b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  <a:p>
            <a:pPr algn="ctr">
              <a:lnSpc>
                <a:spcPct val="110000"/>
              </a:lnSpc>
              <a:spcBef>
                <a:spcPts val="1000"/>
              </a:spcBef>
              <a:defRPr sz="1400">
                <a:solidFill>
                  <a:srgbClr val="766228"/>
                </a:solidFill>
                <a:latin typeface="BeausiteFit-Light"/>
                <a:ea typeface="BeausiteFit-Light"/>
                <a:cs typeface="BeausiteFit-Light"/>
                <a:sym typeface="BeausiteFit-Light"/>
              </a:defRPr>
            </a:pPr>
            <a:endParaRPr dirty="0">
              <a:latin typeface="Beausite Fit Medium"/>
              <a:ea typeface="Beausite Fit Medium"/>
              <a:cs typeface="Beausite Fit Medium"/>
              <a:sym typeface="Beausite Fit Medium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D5AB-5632-4ACD-8BB7-9FBF2154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7" y="599090"/>
            <a:ext cx="9379669" cy="678424"/>
          </a:xfrm>
        </p:spPr>
        <p:txBody>
          <a:bodyPr>
            <a:noAutofit/>
          </a:bodyPr>
          <a:lstStyle/>
          <a:p>
            <a:r>
              <a:rPr lang="lt-LT" b="1" dirty="0">
                <a:solidFill>
                  <a:srgbClr val="006600"/>
                </a:solidFill>
                <a:latin typeface="HK Nova" panose="00000500000000000000"/>
              </a:rPr>
              <a:t>Išorinio mokinių pasiekimų vertinimo sistema Lietuvoje</a:t>
            </a:r>
            <a:endParaRPr lang="en-US" dirty="0">
              <a:solidFill>
                <a:srgbClr val="00660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9ED4034-76AE-403E-8809-8D6DEC847EB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39309"/>
          <a:ext cx="10515600" cy="4337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C355-D47C-459D-869A-A79072EA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0F489-3BE4-4394-B3A6-A281D9EB78C5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CF07D7-64D4-404B-9149-2884B907D5FB}"/>
              </a:ext>
            </a:extLst>
          </p:cNvPr>
          <p:cNvGrpSpPr/>
          <p:nvPr/>
        </p:nvGrpSpPr>
        <p:grpSpPr>
          <a:xfrm>
            <a:off x="1650125" y="1838031"/>
            <a:ext cx="9671471" cy="4303155"/>
            <a:chOff x="1650125" y="1838031"/>
            <a:chExt cx="9671471" cy="4303155"/>
          </a:xfrm>
        </p:grpSpPr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AF27C798-249B-4E28-828A-80778C5C6BE8}"/>
                </a:ext>
              </a:extLst>
            </p:cNvPr>
            <p:cNvSpPr/>
            <p:nvPr/>
          </p:nvSpPr>
          <p:spPr>
            <a:xfrm>
              <a:off x="1650125" y="2879834"/>
              <a:ext cx="2879834" cy="3146645"/>
            </a:xfrm>
            <a:prstGeom prst="roundRect">
              <a:avLst>
                <a:gd name="adj" fmla="val 4976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536575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14375" algn="l"/>
                </a:tabLst>
                <a:defRPr/>
              </a:pP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Nacionaliniai mokinių </a:t>
              </a:r>
              <a:b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pasiekimų patikrinimai, </a:t>
              </a:r>
              <a:b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NMPP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ular Callout 24">
              <a:extLst>
                <a:ext uri="{FF2B5EF4-FFF2-40B4-BE49-F238E27FC236}">
                  <a16:creationId xmlns:a16="http://schemas.microsoft.com/office/drawing/2014/main" id="{9FCF0118-2EC7-41AB-8338-BB62906BCF6A}"/>
                </a:ext>
              </a:extLst>
            </p:cNvPr>
            <p:cNvSpPr/>
            <p:nvPr/>
          </p:nvSpPr>
          <p:spPr>
            <a:xfrm>
              <a:off x="8909709" y="3151886"/>
              <a:ext cx="2411887" cy="906035"/>
            </a:xfrm>
            <a:prstGeom prst="wedgeRectCallout">
              <a:avLst>
                <a:gd name="adj1" fmla="val -30747"/>
                <a:gd name="adj2" fmla="val 2767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Rezultatai naudojami pakopos baigimo sertifikatui / stojimui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ular Callout 2">
              <a:extLst>
                <a:ext uri="{FF2B5EF4-FFF2-40B4-BE49-F238E27FC236}">
                  <a16:creationId xmlns:a16="http://schemas.microsoft.com/office/drawing/2014/main" id="{B102AE06-877E-47FA-9772-60A3DF50727D}"/>
                </a:ext>
              </a:extLst>
            </p:cNvPr>
            <p:cNvSpPr/>
            <p:nvPr/>
          </p:nvSpPr>
          <p:spPr>
            <a:xfrm>
              <a:off x="8863111" y="5194496"/>
              <a:ext cx="2458485" cy="946690"/>
            </a:xfrm>
            <a:prstGeom prst="wedgeRectCallout">
              <a:avLst>
                <a:gd name="adj1" fmla="val -8239"/>
                <a:gd name="adj2" fmla="val 31938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Rezultatai naudojami mokymosi procese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7FA25E93-53C3-48CB-BAD7-2887BD401FFD}"/>
                </a:ext>
              </a:extLst>
            </p:cNvPr>
            <p:cNvSpPr/>
            <p:nvPr/>
          </p:nvSpPr>
          <p:spPr>
            <a:xfrm>
              <a:off x="4529960" y="2398548"/>
              <a:ext cx="1692164" cy="2952417"/>
            </a:xfrm>
            <a:prstGeom prst="roundRect">
              <a:avLst>
                <a:gd name="adj" fmla="val 4976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Pagrindinio ugdymo pasiekimų patikrinimas,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PUPP</a:t>
              </a:r>
            </a:p>
          </p:txBody>
        </p:sp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EB4CBD03-8DF1-4CC3-A5BC-131ABA7184A9}"/>
                </a:ext>
              </a:extLst>
            </p:cNvPr>
            <p:cNvSpPr/>
            <p:nvPr/>
          </p:nvSpPr>
          <p:spPr>
            <a:xfrm>
              <a:off x="6222124" y="1838031"/>
              <a:ext cx="1903433" cy="2952417"/>
            </a:xfrm>
            <a:prstGeom prst="roundRect">
              <a:avLst>
                <a:gd name="adj" fmla="val 4976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Brandos egzaminai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627BB2A3-85C3-4200-8268-6A45F4ED43B6}"/>
                </a:ext>
              </a:extLst>
            </p:cNvPr>
            <p:cNvCxnSpPr>
              <a:cxnSpLocks/>
              <a:stCxn id="27" idx="3"/>
              <a:endCxn id="6" idx="1"/>
            </p:cNvCxnSpPr>
            <p:nvPr/>
          </p:nvCxnSpPr>
          <p:spPr>
            <a:xfrm>
              <a:off x="8125557" y="3314240"/>
              <a:ext cx="784152" cy="290664"/>
            </a:xfrm>
            <a:prstGeom prst="bentConnector3">
              <a:avLst>
                <a:gd name="adj1" fmla="val 49186"/>
              </a:avLst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BC81E17F-FF73-4648-B325-ED096CF3A5DA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6222124" y="3604904"/>
              <a:ext cx="2687585" cy="1474931"/>
            </a:xfrm>
            <a:prstGeom prst="bentConnector3">
              <a:avLst>
                <a:gd name="adj1" fmla="val 85107"/>
              </a:avLst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FFE01DA-9E7A-4991-A3CF-FA24E39193A5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4529959" y="5641629"/>
              <a:ext cx="4333152" cy="26212"/>
            </a:xfrm>
            <a:prstGeom prst="straightConnector1">
              <a:avLst/>
            </a:prstGeom>
            <a:ln w="444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0606F-99CC-4F71-A186-FEFB2CCE4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61" y="317361"/>
            <a:ext cx="710588" cy="662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3F95E-C3DF-4F3F-9FEA-20D0706F71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9"/>
          <a:stretch/>
        </p:blipFill>
        <p:spPr>
          <a:xfrm rot="16200000">
            <a:off x="11299172" y="5368137"/>
            <a:ext cx="1296780" cy="488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D51865-7CD8-4297-901C-257BBE621C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8"/>
          <a:stretch/>
        </p:blipFill>
        <p:spPr>
          <a:xfrm>
            <a:off x="1357016" y="5767704"/>
            <a:ext cx="1296780" cy="9537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5869F4-2487-4681-B0F9-5F126929E2EA}"/>
              </a:ext>
            </a:extLst>
          </p:cNvPr>
          <p:cNvSpPr txBox="1"/>
          <p:nvPr/>
        </p:nvSpPr>
        <p:spPr>
          <a:xfrm>
            <a:off x="8721190" y="6107077"/>
            <a:ext cx="292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Nova"/>
                <a:ea typeface="+mn-ea"/>
                <a:cs typeface="Arial"/>
                <a:sym typeface="Arial"/>
              </a:rPr>
              <a:t>www.nsa.smm.lt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K Nova" panose="00000500000000000000" pitchFamily="50" charset="-70"/>
              <a:ea typeface="+mn-ea"/>
              <a:cs typeface="Arial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C8EA85-6560-42A3-8C75-57DEBC68064A}"/>
              </a:ext>
            </a:extLst>
          </p:cNvPr>
          <p:cNvCxnSpPr>
            <a:cxnSpLocks/>
          </p:cNvCxnSpPr>
          <p:nvPr/>
        </p:nvCxnSpPr>
        <p:spPr>
          <a:xfrm>
            <a:off x="4589121" y="5335008"/>
            <a:ext cx="4333152" cy="26212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21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077D-A109-48DB-A327-61CE9CC0D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45" y="365127"/>
            <a:ext cx="10362213" cy="815974"/>
          </a:xfrm>
        </p:spPr>
        <p:txBody>
          <a:bodyPr>
            <a:noAutofit/>
          </a:bodyPr>
          <a:lstStyle/>
          <a:p>
            <a:r>
              <a:rPr lang="lt-LT" b="1" dirty="0">
                <a:solidFill>
                  <a:srgbClr val="006600"/>
                </a:solidFill>
                <a:latin typeface="HK Nova" panose="00000500000000000000"/>
              </a:rPr>
              <a:t>Išorinio vertinimo laikraštis 2023 – 2025 m.</a:t>
            </a:r>
            <a:endParaRPr lang="en-US" b="1" dirty="0">
              <a:solidFill>
                <a:srgbClr val="0066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8217E7-93FC-4DD5-BD00-30CF21BFD072}"/>
              </a:ext>
            </a:extLst>
          </p:cNvPr>
          <p:cNvGrpSpPr/>
          <p:nvPr/>
        </p:nvGrpSpPr>
        <p:grpSpPr>
          <a:xfrm>
            <a:off x="2262025" y="1397400"/>
            <a:ext cx="9699427" cy="521199"/>
            <a:chOff x="-375441" y="1841500"/>
            <a:chExt cx="9238990" cy="4191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C7A4A9-133D-40A0-A5F5-5252AC63E4EE}"/>
                </a:ext>
              </a:extLst>
            </p:cNvPr>
            <p:cNvSpPr/>
            <p:nvPr/>
          </p:nvSpPr>
          <p:spPr>
            <a:xfrm>
              <a:off x="628650" y="1841500"/>
              <a:ext cx="15240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Balandis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D6D889-3DB1-4474-BB39-370F4E5D3118}"/>
                </a:ext>
              </a:extLst>
            </p:cNvPr>
            <p:cNvSpPr/>
            <p:nvPr/>
          </p:nvSpPr>
          <p:spPr>
            <a:xfrm>
              <a:off x="2228850" y="1841500"/>
              <a:ext cx="15240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Gegužė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2A4ACD-30D7-46BC-9713-5FED61FC0117}"/>
                </a:ext>
              </a:extLst>
            </p:cNvPr>
            <p:cNvSpPr/>
            <p:nvPr/>
          </p:nvSpPr>
          <p:spPr>
            <a:xfrm>
              <a:off x="3829050" y="1841500"/>
              <a:ext cx="15240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Birželis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22E072-B6CD-4579-BD1A-163977006607}"/>
                </a:ext>
              </a:extLst>
            </p:cNvPr>
            <p:cNvSpPr/>
            <p:nvPr/>
          </p:nvSpPr>
          <p:spPr>
            <a:xfrm>
              <a:off x="5410201" y="1841500"/>
              <a:ext cx="977533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Liepa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D64AD8-01B5-40CE-9657-9FB9B6D668BB}"/>
                </a:ext>
              </a:extLst>
            </p:cNvPr>
            <p:cNvSpPr/>
            <p:nvPr/>
          </p:nvSpPr>
          <p:spPr>
            <a:xfrm>
              <a:off x="6451580" y="1841500"/>
              <a:ext cx="117313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Rugpjūtis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59C5D-909A-416B-AD70-B1F2FDC65E8F}"/>
                </a:ext>
              </a:extLst>
            </p:cNvPr>
            <p:cNvSpPr/>
            <p:nvPr/>
          </p:nvSpPr>
          <p:spPr>
            <a:xfrm>
              <a:off x="7690419" y="1841500"/>
              <a:ext cx="117313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Lapkritis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67ABAB-0F01-47C9-A8A6-C9454D0E3F94}"/>
                </a:ext>
              </a:extLst>
            </p:cNvPr>
            <p:cNvSpPr/>
            <p:nvPr/>
          </p:nvSpPr>
          <p:spPr>
            <a:xfrm>
              <a:off x="-375441" y="1841500"/>
              <a:ext cx="927892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Kovas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1D3C1-95BC-4105-B3FA-CA9885703A22}"/>
              </a:ext>
            </a:extLst>
          </p:cNvPr>
          <p:cNvSpPr/>
          <p:nvPr/>
        </p:nvSpPr>
        <p:spPr>
          <a:xfrm>
            <a:off x="140705" y="2222500"/>
            <a:ext cx="7289448" cy="10250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Ugdymo procesas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8CDD28-324E-4A48-80F1-43D692C0F8D5}"/>
              </a:ext>
            </a:extLst>
          </p:cNvPr>
          <p:cNvSpPr/>
          <p:nvPr/>
        </p:nvSpPr>
        <p:spPr>
          <a:xfrm>
            <a:off x="5082167" y="4003846"/>
            <a:ext cx="3761985" cy="838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PUPP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Brandos egzaminai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10CC98-543F-4320-B104-A5F739D567E5}"/>
              </a:ext>
            </a:extLst>
          </p:cNvPr>
          <p:cNvSpPr/>
          <p:nvPr/>
        </p:nvSpPr>
        <p:spPr>
          <a:xfrm>
            <a:off x="7696200" y="5241923"/>
            <a:ext cx="2794000" cy="4965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E6629B-1531-4C21-8BD2-43E63F4AB8D1}"/>
              </a:ext>
            </a:extLst>
          </p:cNvPr>
          <p:cNvCxnSpPr>
            <a:cxnSpLocks/>
          </p:cNvCxnSpPr>
          <p:nvPr/>
        </p:nvCxnSpPr>
        <p:spPr>
          <a:xfrm>
            <a:off x="5440177" y="1827401"/>
            <a:ext cx="1884" cy="2692313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100990-8176-4672-8D33-4B49B6D00C58}"/>
              </a:ext>
            </a:extLst>
          </p:cNvPr>
          <p:cNvCxnSpPr>
            <a:cxnSpLocks/>
          </p:cNvCxnSpPr>
          <p:nvPr/>
        </p:nvCxnSpPr>
        <p:spPr>
          <a:xfrm>
            <a:off x="7222209" y="1760538"/>
            <a:ext cx="0" cy="2990756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0">
            <a:extLst>
              <a:ext uri="{FF2B5EF4-FFF2-40B4-BE49-F238E27FC236}">
                <a16:creationId xmlns:a16="http://schemas.microsoft.com/office/drawing/2014/main" id="{9C100990-8176-4672-8D33-4B49B6D00C58}"/>
              </a:ext>
            </a:extLst>
          </p:cNvPr>
          <p:cNvCxnSpPr>
            <a:cxnSpLocks/>
          </p:cNvCxnSpPr>
          <p:nvPr/>
        </p:nvCxnSpPr>
        <p:spPr>
          <a:xfrm>
            <a:off x="904460" y="1802770"/>
            <a:ext cx="20702" cy="3315984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4">
            <a:extLst>
              <a:ext uri="{FF2B5EF4-FFF2-40B4-BE49-F238E27FC236}">
                <a16:creationId xmlns:a16="http://schemas.microsoft.com/office/drawing/2014/main" id="{4F8CDD28-324E-4A48-80F1-43D692C0F8D5}"/>
              </a:ext>
            </a:extLst>
          </p:cNvPr>
          <p:cNvSpPr/>
          <p:nvPr/>
        </p:nvSpPr>
        <p:spPr>
          <a:xfrm>
            <a:off x="137265" y="3813199"/>
            <a:ext cx="2031393" cy="475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NMPP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1096D4-DBEA-4A3A-9824-2E5095A06E35}"/>
              </a:ext>
            </a:extLst>
          </p:cNvPr>
          <p:cNvSpPr/>
          <p:nvPr/>
        </p:nvSpPr>
        <p:spPr>
          <a:xfrm>
            <a:off x="164607" y="1397399"/>
            <a:ext cx="982683" cy="502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AADDB2-7C8C-452E-BB56-A2EC68E8192A}"/>
              </a:ext>
            </a:extLst>
          </p:cNvPr>
          <p:cNvSpPr/>
          <p:nvPr/>
        </p:nvSpPr>
        <p:spPr>
          <a:xfrm>
            <a:off x="140706" y="5011271"/>
            <a:ext cx="2477615" cy="8695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m. </a:t>
            </a:r>
            <a:r>
              <a:rPr kumimoji="0" lang="lt-LT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Tarpiniai patikrinimai</a:t>
            </a: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MAT/LKL IV kl.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A4120DF1-F4F3-41EC-AF5B-166465C7F1F0}"/>
              </a:ext>
            </a:extLst>
          </p:cNvPr>
          <p:cNvCxnSpPr>
            <a:cxnSpLocks/>
          </p:cNvCxnSpPr>
          <p:nvPr/>
        </p:nvCxnSpPr>
        <p:spPr>
          <a:xfrm>
            <a:off x="593166" y="1781867"/>
            <a:ext cx="16624" cy="2269199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0">
            <a:extLst>
              <a:ext uri="{FF2B5EF4-FFF2-40B4-BE49-F238E27FC236}">
                <a16:creationId xmlns:a16="http://schemas.microsoft.com/office/drawing/2014/main" id="{237F63B7-6F15-4341-AB2B-8B6AF0DB6422}"/>
              </a:ext>
            </a:extLst>
          </p:cNvPr>
          <p:cNvCxnSpPr>
            <a:cxnSpLocks/>
          </p:cNvCxnSpPr>
          <p:nvPr/>
        </p:nvCxnSpPr>
        <p:spPr>
          <a:xfrm>
            <a:off x="2695781" y="1854776"/>
            <a:ext cx="13256" cy="4026071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C0E74F9-9A0D-4064-ABFB-00D836E50DC4}"/>
              </a:ext>
            </a:extLst>
          </p:cNvPr>
          <p:cNvSpPr/>
          <p:nvPr/>
        </p:nvSpPr>
        <p:spPr>
          <a:xfrm>
            <a:off x="1531127" y="5925204"/>
            <a:ext cx="2628497" cy="93279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m. tarpiniai patikrinimai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Pasirenkamieji III kl.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54D1F-34F1-4868-9B84-7838DF050FE5}"/>
              </a:ext>
            </a:extLst>
          </p:cNvPr>
          <p:cNvSpPr/>
          <p:nvPr/>
        </p:nvSpPr>
        <p:spPr>
          <a:xfrm>
            <a:off x="1213316" y="1406327"/>
            <a:ext cx="982683" cy="502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Vasaris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0">
            <a:extLst>
              <a:ext uri="{FF2B5EF4-FFF2-40B4-BE49-F238E27FC236}">
                <a16:creationId xmlns:a16="http://schemas.microsoft.com/office/drawing/2014/main" id="{9C100990-8176-4672-8D33-4B49B6D00C58}"/>
              </a:ext>
            </a:extLst>
          </p:cNvPr>
          <p:cNvCxnSpPr>
            <a:cxnSpLocks/>
          </p:cNvCxnSpPr>
          <p:nvPr/>
        </p:nvCxnSpPr>
        <p:spPr>
          <a:xfrm>
            <a:off x="1531127" y="1788752"/>
            <a:ext cx="0" cy="2352942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DB4BAC3-F437-453E-9DDA-4FC8A84BAE27}"/>
              </a:ext>
            </a:extLst>
          </p:cNvPr>
          <p:cNvSpPr/>
          <p:nvPr/>
        </p:nvSpPr>
        <p:spPr>
          <a:xfrm>
            <a:off x="10660873" y="2286000"/>
            <a:ext cx="1465985" cy="697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VBE aprašai 2023 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6F0A5F-1303-4D08-A354-2E24C3327125}"/>
              </a:ext>
            </a:extLst>
          </p:cNvPr>
          <p:cNvCxnSpPr>
            <a:cxnSpLocks/>
          </p:cNvCxnSpPr>
          <p:nvPr/>
        </p:nvCxnSpPr>
        <p:spPr>
          <a:xfrm>
            <a:off x="11148750" y="1788752"/>
            <a:ext cx="12309" cy="622754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46471F3-70AF-4A7A-9F5F-D702608F84F9}"/>
              </a:ext>
            </a:extLst>
          </p:cNvPr>
          <p:cNvSpPr/>
          <p:nvPr/>
        </p:nvSpPr>
        <p:spPr>
          <a:xfrm>
            <a:off x="1044197" y="2285999"/>
            <a:ext cx="1548843" cy="9615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VBE aprašų projektai 2023 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53F4F81-B73C-4CEC-9A09-A66BE9152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61" y="317361"/>
            <a:ext cx="710588" cy="6629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A5C34E-F7FB-446B-A27F-56874BAA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9"/>
          <a:stretch/>
        </p:blipFill>
        <p:spPr>
          <a:xfrm rot="16200000">
            <a:off x="10656966" y="5441524"/>
            <a:ext cx="1296780" cy="4888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F504C3-2E84-438A-83B1-5CE7A9AE02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8"/>
          <a:stretch/>
        </p:blipFill>
        <p:spPr>
          <a:xfrm>
            <a:off x="714810" y="5841091"/>
            <a:ext cx="1296780" cy="95377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7F07C3D-4813-4A5E-99F7-F42F601E9572}"/>
              </a:ext>
            </a:extLst>
          </p:cNvPr>
          <p:cNvSpPr txBox="1"/>
          <p:nvPr/>
        </p:nvSpPr>
        <p:spPr>
          <a:xfrm>
            <a:off x="8078984" y="6180464"/>
            <a:ext cx="292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K Nova"/>
                <a:ea typeface="+mn-ea"/>
                <a:cs typeface="Arial"/>
                <a:sym typeface="Arial"/>
              </a:rPr>
              <a:t>www.nsa.smm.lt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K Nova" panose="00000500000000000000" pitchFamily="50" charset="-7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095772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„Office“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„Office“ 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„Office“ tema">
  <a:themeElements>
    <a:clrScheme name="„Office“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„Office“ 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1e4d8e-a8ab-46be-9694-e40af28e9c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149875867A94D24C97D3673D8ECB2620" ma:contentTypeVersion="15" ma:contentTypeDescription="Kurkite naują dokumentą." ma:contentTypeScope="" ma:versionID="ef74b03058c4a5909e53feee315543d6">
  <xsd:schema xmlns:xsd="http://www.w3.org/2001/XMLSchema" xmlns:xs="http://www.w3.org/2001/XMLSchema" xmlns:p="http://schemas.microsoft.com/office/2006/metadata/properties" xmlns:ns3="441e4d8e-a8ab-46be-9694-e40af28e9c61" xmlns:ns4="bd2a18c2-06d4-44cd-af38-3237b532008a" targetNamespace="http://schemas.microsoft.com/office/2006/metadata/properties" ma:root="true" ma:fieldsID="933ad73766e437d8b7ea4d72d9123e6c" ns3:_="" ns4:_="">
    <xsd:import namespace="441e4d8e-a8ab-46be-9694-e40af28e9c61"/>
    <xsd:import namespace="bd2a18c2-06d4-44cd-af38-3237b53200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e4d8e-a8ab-46be-9694-e40af28e9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18c2-06d4-44cd-af38-3237b532008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Bendrinimo užuominos maiš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569A0-5282-4917-A805-79C8FF9CA2F8}">
  <ds:schemaRefs>
    <ds:schemaRef ds:uri="http://purl.org/dc/terms/"/>
    <ds:schemaRef ds:uri="http://schemas.microsoft.com/office/2006/documentManagement/types"/>
    <ds:schemaRef ds:uri="441e4d8e-a8ab-46be-9694-e40af28e9c61"/>
    <ds:schemaRef ds:uri="http://schemas.microsoft.com/office/infopath/2007/PartnerControls"/>
    <ds:schemaRef ds:uri="http://purl.org/dc/elements/1.1/"/>
    <ds:schemaRef ds:uri="bd2a18c2-06d4-44cd-af38-3237b532008a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322165-957E-4A9C-BC16-B4B70FD7B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228FE8-F79C-4E6A-AA87-1172253868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1e4d8e-a8ab-46be-9694-e40af28e9c61"/>
    <ds:schemaRef ds:uri="bd2a18c2-06d4-44cd-af38-3237b53200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694</Words>
  <Application>Microsoft Office PowerPoint</Application>
  <PresentationFormat>Widescreen</PresentationFormat>
  <Paragraphs>95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Beausite Fit Medium</vt:lpstr>
      <vt:lpstr>BeausiteFit-Light</vt:lpstr>
      <vt:lpstr>Calibri</vt:lpstr>
      <vt:lpstr>Calibri Light</vt:lpstr>
      <vt:lpstr>Helvetica</vt:lpstr>
      <vt:lpstr>HK Nova</vt:lpstr>
      <vt:lpstr>Times New Roman</vt:lpstr>
      <vt:lpstr>„Office“ tema</vt:lpstr>
      <vt:lpstr>Office Theme</vt:lpstr>
      <vt:lpstr>1_Office Theme</vt:lpstr>
      <vt:lpstr>Ką svarbu žinoti dabartiniams dešimtokams apie brandos egzaminų pokyčius?</vt:lpstr>
      <vt:lpstr>Pasirinkimai</vt:lpstr>
      <vt:lpstr>Iš kokių dalykų rinktis?</vt:lpstr>
      <vt:lpstr>Iš kokių dalykų rinktis?</vt:lpstr>
      <vt:lpstr>PowerPoint Presentation</vt:lpstr>
      <vt:lpstr>PowerPoint Presentation</vt:lpstr>
      <vt:lpstr>PowerPoint Presentation</vt:lpstr>
      <vt:lpstr>Išorinio mokinių pasiekimų vertinimo sistema Lietuvoje</vt:lpstr>
      <vt:lpstr>Išorinio vertinimo laikraštis 2023 – 2025 m.</vt:lpstr>
      <vt:lpstr>Pasirinkimas_2023 m. pavasaris_antrokai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Ką svarbu žinoti dabartiniams dešimtokams apie brandos egzaminų pokyčius?</dc:title>
  <dc:creator>Asta</dc:creator>
  <cp:lastModifiedBy>Asta Ranonytė</cp:lastModifiedBy>
  <cp:revision>4</cp:revision>
  <dcterms:modified xsi:type="dcterms:W3CDTF">2023-02-08T11:51:46Z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0x010100149875867A94D24C97D3673D8ECB2620</vt:lpwstr>
  </property>
</Properties>
</file>